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30275213" cy="42840275"/>
  <p:notesSz cx="7559675" cy="10691813"/>
  <p:defaultTextStyle>
    <a:defPPr>
      <a:defRPr lang="en-US"/>
    </a:defPPr>
    <a:lvl1pPr marL="0" algn="l" defTabSz="870417" rtl="0" eaLnBrk="1" latinLnBrk="0" hangingPunct="1">
      <a:defRPr sz="1713" kern="1200">
        <a:solidFill>
          <a:schemeClr val="tx1"/>
        </a:solidFill>
        <a:latin typeface="+mn-lt"/>
        <a:ea typeface="+mn-ea"/>
        <a:cs typeface="+mn-cs"/>
      </a:defRPr>
    </a:lvl1pPr>
    <a:lvl2pPr marL="435209" algn="l" defTabSz="870417" rtl="0" eaLnBrk="1" latinLnBrk="0" hangingPunct="1">
      <a:defRPr sz="1713" kern="1200">
        <a:solidFill>
          <a:schemeClr val="tx1"/>
        </a:solidFill>
        <a:latin typeface="+mn-lt"/>
        <a:ea typeface="+mn-ea"/>
        <a:cs typeface="+mn-cs"/>
      </a:defRPr>
    </a:lvl2pPr>
    <a:lvl3pPr marL="870417" algn="l" defTabSz="870417" rtl="0" eaLnBrk="1" latinLnBrk="0" hangingPunct="1">
      <a:defRPr sz="1713" kern="1200">
        <a:solidFill>
          <a:schemeClr val="tx1"/>
        </a:solidFill>
        <a:latin typeface="+mn-lt"/>
        <a:ea typeface="+mn-ea"/>
        <a:cs typeface="+mn-cs"/>
      </a:defRPr>
    </a:lvl3pPr>
    <a:lvl4pPr marL="1305626" algn="l" defTabSz="870417" rtl="0" eaLnBrk="1" latinLnBrk="0" hangingPunct="1">
      <a:defRPr sz="1713" kern="1200">
        <a:solidFill>
          <a:schemeClr val="tx1"/>
        </a:solidFill>
        <a:latin typeface="+mn-lt"/>
        <a:ea typeface="+mn-ea"/>
        <a:cs typeface="+mn-cs"/>
      </a:defRPr>
    </a:lvl4pPr>
    <a:lvl5pPr marL="1740835" algn="l" defTabSz="870417" rtl="0" eaLnBrk="1" latinLnBrk="0" hangingPunct="1">
      <a:defRPr sz="1713" kern="1200">
        <a:solidFill>
          <a:schemeClr val="tx1"/>
        </a:solidFill>
        <a:latin typeface="+mn-lt"/>
        <a:ea typeface="+mn-ea"/>
        <a:cs typeface="+mn-cs"/>
      </a:defRPr>
    </a:lvl5pPr>
    <a:lvl6pPr marL="2176043" algn="l" defTabSz="870417" rtl="0" eaLnBrk="1" latinLnBrk="0" hangingPunct="1">
      <a:defRPr sz="1713" kern="1200">
        <a:solidFill>
          <a:schemeClr val="tx1"/>
        </a:solidFill>
        <a:latin typeface="+mn-lt"/>
        <a:ea typeface="+mn-ea"/>
        <a:cs typeface="+mn-cs"/>
      </a:defRPr>
    </a:lvl6pPr>
    <a:lvl7pPr marL="2611252" algn="l" defTabSz="870417" rtl="0" eaLnBrk="1" latinLnBrk="0" hangingPunct="1">
      <a:defRPr sz="1713" kern="1200">
        <a:solidFill>
          <a:schemeClr val="tx1"/>
        </a:solidFill>
        <a:latin typeface="+mn-lt"/>
        <a:ea typeface="+mn-ea"/>
        <a:cs typeface="+mn-cs"/>
      </a:defRPr>
    </a:lvl7pPr>
    <a:lvl8pPr marL="3046461" algn="l" defTabSz="870417" rtl="0" eaLnBrk="1" latinLnBrk="0" hangingPunct="1">
      <a:defRPr sz="1713" kern="1200">
        <a:solidFill>
          <a:schemeClr val="tx1"/>
        </a:solidFill>
        <a:latin typeface="+mn-lt"/>
        <a:ea typeface="+mn-ea"/>
        <a:cs typeface="+mn-cs"/>
      </a:defRPr>
    </a:lvl8pPr>
    <a:lvl9pPr marL="3481669" algn="l" defTabSz="870417" rtl="0" eaLnBrk="1" latinLnBrk="0" hangingPunct="1">
      <a:defRPr sz="171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653"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D3052E29-7BBD-4280-9E79-04B2BFB6EA21}" type="datetimeFigureOut">
              <a:rPr lang="en-US" smtClean="0"/>
              <a:t>11/27/2025</a:t>
            </a:fld>
            <a:endParaRPr lang="en-US"/>
          </a:p>
        </p:txBody>
      </p:sp>
      <p:sp>
        <p:nvSpPr>
          <p:cNvPr id="4" name="Slide Image Placeholder 3"/>
          <p:cNvSpPr>
            <a:spLocks noGrp="1" noRot="1" noChangeAspect="1"/>
          </p:cNvSpPr>
          <p:nvPr>
            <p:ph type="sldImg" idx="2"/>
          </p:nvPr>
        </p:nvSpPr>
        <p:spPr>
          <a:xfrm>
            <a:off x="2505075" y="1336675"/>
            <a:ext cx="2549525" cy="36083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602F810B-126A-4843-8437-DACC88F6D082}" type="slidenum">
              <a:rPr lang="en-US" smtClean="0"/>
              <a:t>‹#›</a:t>
            </a:fld>
            <a:endParaRPr lang="en-US"/>
          </a:p>
        </p:txBody>
      </p:sp>
    </p:spTree>
    <p:extLst>
      <p:ext uri="{BB962C8B-B14F-4D97-AF65-F5344CB8AC3E}">
        <p14:creationId xmlns:p14="http://schemas.microsoft.com/office/powerpoint/2010/main" val="852839210"/>
      </p:ext>
    </p:extLst>
  </p:cSld>
  <p:clrMap bg1="lt1" tx1="dk1" bg2="lt2" tx2="dk2" accent1="accent1" accent2="accent2" accent3="accent3" accent4="accent4" accent5="accent5" accent6="accent6" hlink="hlink" folHlink="folHlink"/>
  <p:notesStyle>
    <a:lvl1pPr marL="0" algn="l" defTabSz="870417" rtl="0" eaLnBrk="1" latinLnBrk="0" hangingPunct="1">
      <a:defRPr sz="1142" kern="1200">
        <a:solidFill>
          <a:schemeClr val="tx1"/>
        </a:solidFill>
        <a:latin typeface="+mn-lt"/>
        <a:ea typeface="+mn-ea"/>
        <a:cs typeface="+mn-cs"/>
      </a:defRPr>
    </a:lvl1pPr>
    <a:lvl2pPr marL="435209" algn="l" defTabSz="870417" rtl="0" eaLnBrk="1" latinLnBrk="0" hangingPunct="1">
      <a:defRPr sz="1142" kern="1200">
        <a:solidFill>
          <a:schemeClr val="tx1"/>
        </a:solidFill>
        <a:latin typeface="+mn-lt"/>
        <a:ea typeface="+mn-ea"/>
        <a:cs typeface="+mn-cs"/>
      </a:defRPr>
    </a:lvl2pPr>
    <a:lvl3pPr marL="870417" algn="l" defTabSz="870417" rtl="0" eaLnBrk="1" latinLnBrk="0" hangingPunct="1">
      <a:defRPr sz="1142" kern="1200">
        <a:solidFill>
          <a:schemeClr val="tx1"/>
        </a:solidFill>
        <a:latin typeface="+mn-lt"/>
        <a:ea typeface="+mn-ea"/>
        <a:cs typeface="+mn-cs"/>
      </a:defRPr>
    </a:lvl3pPr>
    <a:lvl4pPr marL="1305626" algn="l" defTabSz="870417" rtl="0" eaLnBrk="1" latinLnBrk="0" hangingPunct="1">
      <a:defRPr sz="1142" kern="1200">
        <a:solidFill>
          <a:schemeClr val="tx1"/>
        </a:solidFill>
        <a:latin typeface="+mn-lt"/>
        <a:ea typeface="+mn-ea"/>
        <a:cs typeface="+mn-cs"/>
      </a:defRPr>
    </a:lvl4pPr>
    <a:lvl5pPr marL="1740835" algn="l" defTabSz="870417" rtl="0" eaLnBrk="1" latinLnBrk="0" hangingPunct="1">
      <a:defRPr sz="1142" kern="1200">
        <a:solidFill>
          <a:schemeClr val="tx1"/>
        </a:solidFill>
        <a:latin typeface="+mn-lt"/>
        <a:ea typeface="+mn-ea"/>
        <a:cs typeface="+mn-cs"/>
      </a:defRPr>
    </a:lvl5pPr>
    <a:lvl6pPr marL="2176043" algn="l" defTabSz="870417" rtl="0" eaLnBrk="1" latinLnBrk="0" hangingPunct="1">
      <a:defRPr sz="1142" kern="1200">
        <a:solidFill>
          <a:schemeClr val="tx1"/>
        </a:solidFill>
        <a:latin typeface="+mn-lt"/>
        <a:ea typeface="+mn-ea"/>
        <a:cs typeface="+mn-cs"/>
      </a:defRPr>
    </a:lvl6pPr>
    <a:lvl7pPr marL="2611252" algn="l" defTabSz="870417" rtl="0" eaLnBrk="1" latinLnBrk="0" hangingPunct="1">
      <a:defRPr sz="1142" kern="1200">
        <a:solidFill>
          <a:schemeClr val="tx1"/>
        </a:solidFill>
        <a:latin typeface="+mn-lt"/>
        <a:ea typeface="+mn-ea"/>
        <a:cs typeface="+mn-cs"/>
      </a:defRPr>
    </a:lvl7pPr>
    <a:lvl8pPr marL="3046461" algn="l" defTabSz="870417" rtl="0" eaLnBrk="1" latinLnBrk="0" hangingPunct="1">
      <a:defRPr sz="1142" kern="1200">
        <a:solidFill>
          <a:schemeClr val="tx1"/>
        </a:solidFill>
        <a:latin typeface="+mn-lt"/>
        <a:ea typeface="+mn-ea"/>
        <a:cs typeface="+mn-cs"/>
      </a:defRPr>
    </a:lvl8pPr>
    <a:lvl9pPr marL="3481669" algn="l" defTabSz="870417" rtl="0" eaLnBrk="1" latinLnBrk="0" hangingPunct="1">
      <a:defRPr sz="114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5075" y="1336675"/>
            <a:ext cx="2549525" cy="36083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2F810B-126A-4843-8437-DACC88F6D082}" type="slidenum">
              <a:rPr lang="en-US" smtClean="0"/>
              <a:t>1</a:t>
            </a:fld>
            <a:endParaRPr lang="en-US"/>
          </a:p>
        </p:txBody>
      </p:sp>
    </p:spTree>
    <p:extLst>
      <p:ext uri="{BB962C8B-B14F-4D97-AF65-F5344CB8AC3E}">
        <p14:creationId xmlns:p14="http://schemas.microsoft.com/office/powerpoint/2010/main" val="448818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27" name="PlaceHolder 2"/>
          <p:cNvSpPr>
            <a:spLocks noGrp="1"/>
          </p:cNvSpPr>
          <p:nvPr>
            <p:ph/>
          </p:nvPr>
        </p:nvSpPr>
        <p:spPr>
          <a:xfrm>
            <a:off x="1513760" y="10024526"/>
            <a:ext cx="27247361"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28" name="PlaceHolder 3"/>
          <p:cNvSpPr>
            <a:spLocks noGrp="1"/>
          </p:cNvSpPr>
          <p:nvPr>
            <p:ph/>
          </p:nvPr>
        </p:nvSpPr>
        <p:spPr>
          <a:xfrm>
            <a:off x="1513760" y="23002403"/>
            <a:ext cx="27247361"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30" name="PlaceHolder 2"/>
          <p:cNvSpPr>
            <a:spLocks noGrp="1"/>
          </p:cNvSpPr>
          <p:nvPr>
            <p:ph/>
          </p:nvPr>
        </p:nvSpPr>
        <p:spPr>
          <a:xfrm>
            <a:off x="1513761"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1" name="PlaceHolder 3"/>
          <p:cNvSpPr>
            <a:spLocks noGrp="1"/>
          </p:cNvSpPr>
          <p:nvPr>
            <p:ph/>
          </p:nvPr>
        </p:nvSpPr>
        <p:spPr>
          <a:xfrm>
            <a:off x="15475322"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2" name="PlaceHolder 4"/>
          <p:cNvSpPr>
            <a:spLocks noGrp="1"/>
          </p:cNvSpPr>
          <p:nvPr>
            <p:ph/>
          </p:nvPr>
        </p:nvSpPr>
        <p:spPr>
          <a:xfrm>
            <a:off x="1513761" y="23002403"/>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3" name="PlaceHolder 5"/>
          <p:cNvSpPr>
            <a:spLocks noGrp="1"/>
          </p:cNvSpPr>
          <p:nvPr>
            <p:ph/>
          </p:nvPr>
        </p:nvSpPr>
        <p:spPr>
          <a:xfrm>
            <a:off x="15475322" y="23002403"/>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35" name="PlaceHolder 2"/>
          <p:cNvSpPr>
            <a:spLocks noGrp="1"/>
          </p:cNvSpPr>
          <p:nvPr>
            <p:ph/>
          </p:nvPr>
        </p:nvSpPr>
        <p:spPr>
          <a:xfrm>
            <a:off x="1513761" y="10024526"/>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6" name="PlaceHolder 3"/>
          <p:cNvSpPr>
            <a:spLocks noGrp="1"/>
          </p:cNvSpPr>
          <p:nvPr>
            <p:ph/>
          </p:nvPr>
        </p:nvSpPr>
        <p:spPr>
          <a:xfrm>
            <a:off x="10726113" y="10024526"/>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7" name="PlaceHolder 4"/>
          <p:cNvSpPr>
            <a:spLocks noGrp="1"/>
          </p:cNvSpPr>
          <p:nvPr>
            <p:ph/>
          </p:nvPr>
        </p:nvSpPr>
        <p:spPr>
          <a:xfrm>
            <a:off x="19938466" y="10024526"/>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8" name="PlaceHolder 5"/>
          <p:cNvSpPr>
            <a:spLocks noGrp="1"/>
          </p:cNvSpPr>
          <p:nvPr>
            <p:ph/>
          </p:nvPr>
        </p:nvSpPr>
        <p:spPr>
          <a:xfrm>
            <a:off x="1513761" y="23002403"/>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39" name="PlaceHolder 6"/>
          <p:cNvSpPr>
            <a:spLocks noGrp="1"/>
          </p:cNvSpPr>
          <p:nvPr>
            <p:ph/>
          </p:nvPr>
        </p:nvSpPr>
        <p:spPr>
          <a:xfrm>
            <a:off x="10726113" y="23002403"/>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40" name="PlaceHolder 7"/>
          <p:cNvSpPr>
            <a:spLocks noGrp="1"/>
          </p:cNvSpPr>
          <p:nvPr>
            <p:ph/>
          </p:nvPr>
        </p:nvSpPr>
        <p:spPr>
          <a:xfrm>
            <a:off x="19938466" y="23002403"/>
            <a:ext cx="8773322"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6" name="PlaceHolder 2"/>
          <p:cNvSpPr>
            <a:spLocks noGrp="1"/>
          </p:cNvSpPr>
          <p:nvPr>
            <p:ph type="subTitle"/>
          </p:nvPr>
        </p:nvSpPr>
        <p:spPr>
          <a:xfrm>
            <a:off x="1513760" y="10024526"/>
            <a:ext cx="27247361" cy="24846797"/>
          </a:xfrm>
          <a:prstGeom prst="rect">
            <a:avLst/>
          </a:prstGeom>
          <a:noFill/>
          <a:ln w="0">
            <a:noFill/>
          </a:ln>
        </p:spPr>
        <p:txBody>
          <a:bodyPr lIns="0" tIns="0" rIns="0" bIns="0" anchor="ctr">
            <a:noAutofit/>
          </a:bodyPr>
          <a:lstStyle/>
          <a:p>
            <a:pPr algn="ctr">
              <a:buNone/>
            </a:pPr>
            <a:endParaRPr lang="en-IN" sz="2943"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8" name="PlaceHolder 2"/>
          <p:cNvSpPr>
            <a:spLocks noGrp="1"/>
          </p:cNvSpPr>
          <p:nvPr>
            <p:ph/>
          </p:nvPr>
        </p:nvSpPr>
        <p:spPr>
          <a:xfrm>
            <a:off x="1513760" y="10024526"/>
            <a:ext cx="27247361" cy="24846797"/>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10" name="PlaceHolder 2"/>
          <p:cNvSpPr>
            <a:spLocks noGrp="1"/>
          </p:cNvSpPr>
          <p:nvPr>
            <p:ph/>
          </p:nvPr>
        </p:nvSpPr>
        <p:spPr>
          <a:xfrm>
            <a:off x="1513761" y="10024526"/>
            <a:ext cx="13296394" cy="24846797"/>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11" name="PlaceHolder 3"/>
          <p:cNvSpPr>
            <a:spLocks noGrp="1"/>
          </p:cNvSpPr>
          <p:nvPr>
            <p:ph/>
          </p:nvPr>
        </p:nvSpPr>
        <p:spPr>
          <a:xfrm>
            <a:off x="15475322" y="10024526"/>
            <a:ext cx="13296394" cy="24846797"/>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2270641" y="7011089"/>
            <a:ext cx="25733600" cy="69135110"/>
          </a:xfrm>
          <a:prstGeom prst="rect">
            <a:avLst/>
          </a:prstGeom>
          <a:noFill/>
          <a:ln w="0">
            <a:noFill/>
          </a:ln>
        </p:spPr>
        <p:txBody>
          <a:bodyPr lIns="0" tIns="0" rIns="0" bIns="0" anchor="ctr">
            <a:noAutofit/>
          </a:bodyPr>
          <a:lstStyle/>
          <a:p>
            <a:pPr algn="ctr">
              <a:buNone/>
            </a:pPr>
            <a:endParaRPr lang="en-IN" sz="2943"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15" name="PlaceHolder 2"/>
          <p:cNvSpPr>
            <a:spLocks noGrp="1"/>
          </p:cNvSpPr>
          <p:nvPr>
            <p:ph/>
          </p:nvPr>
        </p:nvSpPr>
        <p:spPr>
          <a:xfrm>
            <a:off x="1513761"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16" name="PlaceHolder 3"/>
          <p:cNvSpPr>
            <a:spLocks noGrp="1"/>
          </p:cNvSpPr>
          <p:nvPr>
            <p:ph/>
          </p:nvPr>
        </p:nvSpPr>
        <p:spPr>
          <a:xfrm>
            <a:off x="15475322" y="10024526"/>
            <a:ext cx="13296394" cy="24846797"/>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17" name="PlaceHolder 4"/>
          <p:cNvSpPr>
            <a:spLocks noGrp="1"/>
          </p:cNvSpPr>
          <p:nvPr>
            <p:ph/>
          </p:nvPr>
        </p:nvSpPr>
        <p:spPr>
          <a:xfrm>
            <a:off x="1513761" y="23002403"/>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19" name="PlaceHolder 2"/>
          <p:cNvSpPr>
            <a:spLocks noGrp="1"/>
          </p:cNvSpPr>
          <p:nvPr>
            <p:ph/>
          </p:nvPr>
        </p:nvSpPr>
        <p:spPr>
          <a:xfrm>
            <a:off x="1513761" y="10024526"/>
            <a:ext cx="13296394" cy="24846797"/>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20" name="PlaceHolder 3"/>
          <p:cNvSpPr>
            <a:spLocks noGrp="1"/>
          </p:cNvSpPr>
          <p:nvPr>
            <p:ph/>
          </p:nvPr>
        </p:nvSpPr>
        <p:spPr>
          <a:xfrm>
            <a:off x="15475322"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21" name="PlaceHolder 4"/>
          <p:cNvSpPr>
            <a:spLocks noGrp="1"/>
          </p:cNvSpPr>
          <p:nvPr>
            <p:ph/>
          </p:nvPr>
        </p:nvSpPr>
        <p:spPr>
          <a:xfrm>
            <a:off x="15475322" y="23002403"/>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2270641" y="7011089"/>
            <a:ext cx="25733600" cy="14914333"/>
          </a:xfrm>
          <a:prstGeom prst="rect">
            <a:avLst/>
          </a:prstGeom>
          <a:noFill/>
          <a:ln w="0">
            <a:noFill/>
          </a:ln>
        </p:spPr>
        <p:txBody>
          <a:bodyPr lIns="0" tIns="0" rIns="0" bIns="0" anchor="ctr">
            <a:noAutofit/>
          </a:bodyPr>
          <a:lstStyle/>
          <a:p>
            <a:endParaRPr lang="en-US" sz="7946" b="0" strike="noStrike" spc="-1">
              <a:solidFill>
                <a:srgbClr val="000000"/>
              </a:solidFill>
              <a:latin typeface="Calibri"/>
            </a:endParaRPr>
          </a:p>
        </p:txBody>
      </p:sp>
      <p:sp>
        <p:nvSpPr>
          <p:cNvPr id="23" name="PlaceHolder 2"/>
          <p:cNvSpPr>
            <a:spLocks noGrp="1"/>
          </p:cNvSpPr>
          <p:nvPr>
            <p:ph/>
          </p:nvPr>
        </p:nvSpPr>
        <p:spPr>
          <a:xfrm>
            <a:off x="1513761"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24" name="PlaceHolder 3"/>
          <p:cNvSpPr>
            <a:spLocks noGrp="1"/>
          </p:cNvSpPr>
          <p:nvPr>
            <p:ph/>
          </p:nvPr>
        </p:nvSpPr>
        <p:spPr>
          <a:xfrm>
            <a:off x="15475322" y="10024526"/>
            <a:ext cx="13296394"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
        <p:nvSpPr>
          <p:cNvPr id="25" name="PlaceHolder 4"/>
          <p:cNvSpPr>
            <a:spLocks noGrp="1"/>
          </p:cNvSpPr>
          <p:nvPr>
            <p:ph/>
          </p:nvPr>
        </p:nvSpPr>
        <p:spPr>
          <a:xfrm>
            <a:off x="1513760" y="23002403"/>
            <a:ext cx="27247361" cy="11851703"/>
          </a:xfrm>
          <a:prstGeom prst="rect">
            <a:avLst/>
          </a:prstGeom>
          <a:noFill/>
          <a:ln w="0">
            <a:noFill/>
          </a:ln>
        </p:spPr>
        <p:txBody>
          <a:bodyPr lIns="0" tIns="0" rIns="0" bIns="0" anchor="t">
            <a:normAutofit/>
          </a:bodyPr>
          <a:lstStyle/>
          <a:p>
            <a:endParaRPr lang="en-US" sz="9271"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2270641" y="7011089"/>
            <a:ext cx="25733600" cy="14914333"/>
          </a:xfrm>
          <a:prstGeom prst="rect">
            <a:avLst/>
          </a:prstGeom>
          <a:noFill/>
          <a:ln w="0">
            <a:noFill/>
          </a:ln>
        </p:spPr>
        <p:txBody>
          <a:bodyPr anchor="b">
            <a:noAutofit/>
          </a:bodyPr>
          <a:lstStyle/>
          <a:p>
            <a:pPr algn="ctr">
              <a:lnSpc>
                <a:spcPct val="90000"/>
              </a:lnSpc>
              <a:buNone/>
            </a:pPr>
            <a:r>
              <a:rPr lang="en-US" sz="19866" b="0" strike="noStrike" spc="-1">
                <a:solidFill>
                  <a:srgbClr val="000000"/>
                </a:solidFill>
                <a:latin typeface="Calibri Light"/>
              </a:rPr>
              <a:t>Click to edit Master title style</a:t>
            </a:r>
            <a:endParaRPr lang="en-US" sz="19866" b="0" strike="noStrike" spc="-1">
              <a:solidFill>
                <a:srgbClr val="000000"/>
              </a:solidFill>
              <a:latin typeface="Calibri"/>
            </a:endParaRPr>
          </a:p>
        </p:txBody>
      </p:sp>
      <p:sp>
        <p:nvSpPr>
          <p:cNvPr id="6" name="PlaceHolder 2"/>
          <p:cNvSpPr>
            <a:spLocks noGrp="1"/>
          </p:cNvSpPr>
          <p:nvPr>
            <p:ph type="dt"/>
          </p:nvPr>
        </p:nvSpPr>
        <p:spPr>
          <a:xfrm>
            <a:off x="2081586" y="39706666"/>
            <a:ext cx="6811592" cy="2280458"/>
          </a:xfrm>
          <a:prstGeom prst="rect">
            <a:avLst/>
          </a:prstGeom>
          <a:noFill/>
          <a:ln w="0">
            <a:noFill/>
          </a:ln>
        </p:spPr>
        <p:txBody>
          <a:bodyPr anchor="ctr">
            <a:noAutofit/>
          </a:bodyPr>
          <a:lstStyle/>
          <a:p>
            <a:pPr>
              <a:lnSpc>
                <a:spcPct val="100000"/>
              </a:lnSpc>
              <a:buNone/>
            </a:pPr>
            <a:fld id="{76F5B14B-6A69-48BD-8C6B-88F3DB29DEFB}" type="datetime">
              <a:rPr lang="en-IN" sz="3973" b="0" strike="noStrike" spc="-1">
                <a:solidFill>
                  <a:srgbClr val="8B8B8B"/>
                </a:solidFill>
                <a:latin typeface="Calibri"/>
              </a:rPr>
              <a:t>27-11-2025</a:t>
            </a:fld>
            <a:endParaRPr lang="en-IN" sz="3973" b="0" strike="noStrike" spc="-1">
              <a:latin typeface="Times New Roman"/>
            </a:endParaRPr>
          </a:p>
        </p:txBody>
      </p:sp>
      <p:sp>
        <p:nvSpPr>
          <p:cNvPr id="2" name="PlaceHolder 3"/>
          <p:cNvSpPr>
            <a:spLocks noGrp="1"/>
          </p:cNvSpPr>
          <p:nvPr>
            <p:ph type="ftr"/>
          </p:nvPr>
        </p:nvSpPr>
        <p:spPr>
          <a:xfrm>
            <a:off x="10028830" y="39706666"/>
            <a:ext cx="10217553" cy="2280458"/>
          </a:xfrm>
          <a:prstGeom prst="rect">
            <a:avLst/>
          </a:prstGeom>
          <a:noFill/>
          <a:ln w="0">
            <a:noFill/>
          </a:ln>
        </p:spPr>
        <p:txBody>
          <a:bodyPr anchor="ctr">
            <a:noAutofit/>
          </a:bodyPr>
          <a:lstStyle/>
          <a:p>
            <a:endParaRPr lang="en-IN" sz="2207" b="0" strike="noStrike" spc="-1">
              <a:latin typeface="Times New Roman"/>
            </a:endParaRPr>
          </a:p>
        </p:txBody>
      </p:sp>
      <p:sp>
        <p:nvSpPr>
          <p:cNvPr id="3" name="PlaceHolder 4"/>
          <p:cNvSpPr>
            <a:spLocks noGrp="1"/>
          </p:cNvSpPr>
          <p:nvPr>
            <p:ph type="sldNum"/>
          </p:nvPr>
        </p:nvSpPr>
        <p:spPr>
          <a:xfrm>
            <a:off x="21382035" y="39706666"/>
            <a:ext cx="6811592" cy="2280458"/>
          </a:xfrm>
          <a:prstGeom prst="rect">
            <a:avLst/>
          </a:prstGeom>
          <a:noFill/>
          <a:ln w="0">
            <a:noFill/>
          </a:ln>
        </p:spPr>
        <p:txBody>
          <a:bodyPr anchor="ctr">
            <a:noAutofit/>
          </a:bodyPr>
          <a:lstStyle/>
          <a:p>
            <a:pPr algn="r">
              <a:lnSpc>
                <a:spcPct val="100000"/>
              </a:lnSpc>
              <a:buNone/>
            </a:pPr>
            <a:fld id="{CD4FC248-D850-4022-93F8-091C7379F467}" type="slidenum">
              <a:rPr lang="en-IN" sz="3973" b="0" strike="noStrike" spc="-1">
                <a:solidFill>
                  <a:srgbClr val="8B8B8B"/>
                </a:solidFill>
                <a:latin typeface="Calibri"/>
              </a:rPr>
              <a:t>‹#›</a:t>
            </a:fld>
            <a:endParaRPr lang="en-IN" sz="3973" b="0" strike="noStrike" spc="-1">
              <a:latin typeface="Times New Roman"/>
            </a:endParaRPr>
          </a:p>
        </p:txBody>
      </p:sp>
      <p:sp>
        <p:nvSpPr>
          <p:cNvPr id="4" name="PlaceHolder 5"/>
          <p:cNvSpPr>
            <a:spLocks noGrp="1"/>
          </p:cNvSpPr>
          <p:nvPr>
            <p:ph type="body"/>
          </p:nvPr>
        </p:nvSpPr>
        <p:spPr>
          <a:xfrm>
            <a:off x="1513760" y="10024526"/>
            <a:ext cx="27247361" cy="24846797"/>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US" sz="9271" b="0" strike="noStrike" spc="-1">
                <a:solidFill>
                  <a:srgbClr val="000000"/>
                </a:solidFill>
                <a:latin typeface="Calibri"/>
              </a:rPr>
              <a:t>Click to edit the outline text format</a:t>
            </a:r>
          </a:p>
          <a:p>
            <a:pPr marL="794621" lvl="1" indent="-297983">
              <a:spcBef>
                <a:spcPts val="1043"/>
              </a:spcBef>
              <a:buClr>
                <a:srgbClr val="000000"/>
              </a:buClr>
              <a:buSzPct val="75000"/>
              <a:buFont typeface="Symbol" charset="2"/>
              <a:buChar char=""/>
            </a:pPr>
            <a:r>
              <a:rPr lang="en-US" sz="6622" b="0" strike="noStrike" spc="-1">
                <a:solidFill>
                  <a:srgbClr val="000000"/>
                </a:solidFill>
                <a:latin typeface="Calibri"/>
              </a:rPr>
              <a:t>Second Outline Level</a:t>
            </a:r>
          </a:p>
          <a:p>
            <a:pPr marL="1191931" lvl="2" indent="-264874">
              <a:spcBef>
                <a:spcPts val="782"/>
              </a:spcBef>
              <a:buClr>
                <a:srgbClr val="000000"/>
              </a:buClr>
              <a:buSzPct val="45000"/>
              <a:buFont typeface="Wingdings" charset="2"/>
              <a:buChar char=""/>
            </a:pPr>
            <a:r>
              <a:rPr lang="en-US" sz="5960" b="0" strike="noStrike" spc="-1">
                <a:solidFill>
                  <a:srgbClr val="000000"/>
                </a:solidFill>
                <a:latin typeface="Calibri"/>
              </a:rPr>
              <a:t>Third Outline Level</a:t>
            </a:r>
          </a:p>
          <a:p>
            <a:pPr marL="1589242" lvl="3" indent="-198655">
              <a:spcBef>
                <a:spcPts val="521"/>
              </a:spcBef>
              <a:buClr>
                <a:srgbClr val="000000"/>
              </a:buClr>
              <a:buSzPct val="75000"/>
              <a:buFont typeface="Symbol" charset="2"/>
              <a:buChar char=""/>
            </a:pPr>
            <a:r>
              <a:rPr lang="en-US" sz="5960" b="0" strike="noStrike" spc="-1">
                <a:solidFill>
                  <a:srgbClr val="000000"/>
                </a:solidFill>
                <a:latin typeface="Calibri"/>
              </a:rPr>
              <a:t>Fourth Outline Level</a:t>
            </a:r>
          </a:p>
          <a:p>
            <a:pPr marL="1986552" lvl="4" indent="-198655">
              <a:spcBef>
                <a:spcPts val="260"/>
              </a:spcBef>
              <a:buClr>
                <a:srgbClr val="000000"/>
              </a:buClr>
              <a:buSzPct val="45000"/>
              <a:buFont typeface="Wingdings" charset="2"/>
              <a:buChar char=""/>
            </a:pPr>
            <a:r>
              <a:rPr lang="en-US" sz="1839" b="0" strike="noStrike" spc="-1">
                <a:solidFill>
                  <a:srgbClr val="000000"/>
                </a:solidFill>
                <a:latin typeface="Calibri"/>
              </a:rPr>
              <a:t>Fifth Outline Level</a:t>
            </a:r>
          </a:p>
          <a:p>
            <a:pPr marL="2383862" lvl="5" indent="-198655">
              <a:spcBef>
                <a:spcPts val="260"/>
              </a:spcBef>
              <a:buClr>
                <a:srgbClr val="000000"/>
              </a:buClr>
              <a:buSzPct val="45000"/>
              <a:buFont typeface="Wingdings" charset="2"/>
              <a:buChar char=""/>
            </a:pPr>
            <a:r>
              <a:rPr lang="en-US" sz="1839" b="0" strike="noStrike" spc="-1">
                <a:solidFill>
                  <a:srgbClr val="000000"/>
                </a:solidFill>
                <a:latin typeface="Calibri"/>
              </a:rPr>
              <a:t>Sixth Outline Level</a:t>
            </a:r>
          </a:p>
          <a:p>
            <a:pPr marL="2781173" lvl="6" indent="-198655">
              <a:spcBef>
                <a:spcPts val="260"/>
              </a:spcBef>
              <a:buClr>
                <a:srgbClr val="000000"/>
              </a:buClr>
              <a:buSzPct val="45000"/>
              <a:buFont typeface="Wingdings" charset="2"/>
              <a:buChar char=""/>
            </a:pPr>
            <a:r>
              <a:rPr lang="en-US" sz="1839"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840974" rtl="0" eaLnBrk="1" latinLnBrk="0" hangingPunct="1">
        <a:lnSpc>
          <a:spcPct val="90000"/>
        </a:lnSpc>
        <a:spcBef>
          <a:spcPct val="0"/>
        </a:spcBef>
        <a:buNone/>
        <a:defRPr sz="4047" kern="1200">
          <a:solidFill>
            <a:schemeClr val="tx1"/>
          </a:solidFill>
          <a:latin typeface="+mj-lt"/>
          <a:ea typeface="+mj-ea"/>
          <a:cs typeface="+mj-cs"/>
        </a:defRPr>
      </a:lvl1pPr>
    </p:titleStyle>
    <p:bodyStyle>
      <a:lvl1pPr marL="397310" indent="-297983" algn="l" defTabSz="840974" rtl="0" eaLnBrk="1" latinLnBrk="0" hangingPunct="1">
        <a:lnSpc>
          <a:spcPct val="90000"/>
        </a:lnSpc>
        <a:spcBef>
          <a:spcPts val="1303"/>
        </a:spcBef>
        <a:buClr>
          <a:srgbClr val="000000"/>
        </a:buClr>
        <a:buSzPct val="45000"/>
        <a:buFont typeface="Wingdings" charset="2"/>
        <a:buChar char=""/>
        <a:defRPr sz="2575" kern="1200">
          <a:solidFill>
            <a:schemeClr val="tx1"/>
          </a:solidFill>
          <a:latin typeface="+mn-lt"/>
          <a:ea typeface="+mn-ea"/>
          <a:cs typeface="+mn-cs"/>
        </a:defRPr>
      </a:lvl1pPr>
      <a:lvl2pPr marL="630730" indent="-210243" algn="l" defTabSz="840974" rtl="0" eaLnBrk="1" latinLnBrk="0" hangingPunct="1">
        <a:lnSpc>
          <a:spcPct val="90000"/>
        </a:lnSpc>
        <a:spcBef>
          <a:spcPts val="460"/>
        </a:spcBef>
        <a:buFont typeface="Arial" panose="020B0604020202020204" pitchFamily="34" charset="0"/>
        <a:buChar char="•"/>
        <a:defRPr sz="2207" kern="1200">
          <a:solidFill>
            <a:schemeClr val="tx1"/>
          </a:solidFill>
          <a:latin typeface="+mn-lt"/>
          <a:ea typeface="+mn-ea"/>
          <a:cs typeface="+mn-cs"/>
        </a:defRPr>
      </a:lvl2pPr>
      <a:lvl3pPr marL="1051217" indent="-210243" algn="l" defTabSz="840974" rtl="0" eaLnBrk="1" latinLnBrk="0" hangingPunct="1">
        <a:lnSpc>
          <a:spcPct val="90000"/>
        </a:lnSpc>
        <a:spcBef>
          <a:spcPts val="460"/>
        </a:spcBef>
        <a:buFont typeface="Arial" panose="020B0604020202020204" pitchFamily="34" charset="0"/>
        <a:buChar char="•"/>
        <a:defRPr sz="1839" kern="1200">
          <a:solidFill>
            <a:schemeClr val="tx1"/>
          </a:solidFill>
          <a:latin typeface="+mn-lt"/>
          <a:ea typeface="+mn-ea"/>
          <a:cs typeface="+mn-cs"/>
        </a:defRPr>
      </a:lvl3pPr>
      <a:lvl4pPr marL="1471704"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4pPr>
      <a:lvl5pPr marL="1892191"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5pPr>
      <a:lvl6pPr marL="2312678"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6pPr>
      <a:lvl7pPr marL="2733164"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7pPr>
      <a:lvl8pPr marL="3153651"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8pPr>
      <a:lvl9pPr marL="3574138" indent="-210243" algn="l" defTabSz="840974" rtl="0" eaLnBrk="1" latinLnBrk="0" hangingPunct="1">
        <a:lnSpc>
          <a:spcPct val="90000"/>
        </a:lnSpc>
        <a:spcBef>
          <a:spcPts val="460"/>
        </a:spcBef>
        <a:buFont typeface="Arial" panose="020B0604020202020204" pitchFamily="34" charset="0"/>
        <a:buChar char="•"/>
        <a:defRPr sz="1655" kern="1200">
          <a:solidFill>
            <a:schemeClr val="tx1"/>
          </a:solidFill>
          <a:latin typeface="+mn-lt"/>
          <a:ea typeface="+mn-ea"/>
          <a:cs typeface="+mn-cs"/>
        </a:defRPr>
      </a:lvl9pPr>
    </p:bodyStyle>
    <p:otherStyle>
      <a:defPPr>
        <a:defRPr lang="en-US"/>
      </a:defPPr>
      <a:lvl1pPr marL="0" algn="l" defTabSz="840974" rtl="0" eaLnBrk="1" latinLnBrk="0" hangingPunct="1">
        <a:defRPr sz="1655" kern="1200">
          <a:solidFill>
            <a:schemeClr val="tx1"/>
          </a:solidFill>
          <a:latin typeface="+mn-lt"/>
          <a:ea typeface="+mn-ea"/>
          <a:cs typeface="+mn-cs"/>
        </a:defRPr>
      </a:lvl1pPr>
      <a:lvl2pPr marL="420487" algn="l" defTabSz="840974" rtl="0" eaLnBrk="1" latinLnBrk="0" hangingPunct="1">
        <a:defRPr sz="1655" kern="1200">
          <a:solidFill>
            <a:schemeClr val="tx1"/>
          </a:solidFill>
          <a:latin typeface="+mn-lt"/>
          <a:ea typeface="+mn-ea"/>
          <a:cs typeface="+mn-cs"/>
        </a:defRPr>
      </a:lvl2pPr>
      <a:lvl3pPr marL="840974" algn="l" defTabSz="840974" rtl="0" eaLnBrk="1" latinLnBrk="0" hangingPunct="1">
        <a:defRPr sz="1655" kern="1200">
          <a:solidFill>
            <a:schemeClr val="tx1"/>
          </a:solidFill>
          <a:latin typeface="+mn-lt"/>
          <a:ea typeface="+mn-ea"/>
          <a:cs typeface="+mn-cs"/>
        </a:defRPr>
      </a:lvl3pPr>
      <a:lvl4pPr marL="1261461" algn="l" defTabSz="840974" rtl="0" eaLnBrk="1" latinLnBrk="0" hangingPunct="1">
        <a:defRPr sz="1655" kern="1200">
          <a:solidFill>
            <a:schemeClr val="tx1"/>
          </a:solidFill>
          <a:latin typeface="+mn-lt"/>
          <a:ea typeface="+mn-ea"/>
          <a:cs typeface="+mn-cs"/>
        </a:defRPr>
      </a:lvl4pPr>
      <a:lvl5pPr marL="1681947" algn="l" defTabSz="840974" rtl="0" eaLnBrk="1" latinLnBrk="0" hangingPunct="1">
        <a:defRPr sz="1655" kern="1200">
          <a:solidFill>
            <a:schemeClr val="tx1"/>
          </a:solidFill>
          <a:latin typeface="+mn-lt"/>
          <a:ea typeface="+mn-ea"/>
          <a:cs typeface="+mn-cs"/>
        </a:defRPr>
      </a:lvl5pPr>
      <a:lvl6pPr marL="2102434" algn="l" defTabSz="840974" rtl="0" eaLnBrk="1" latinLnBrk="0" hangingPunct="1">
        <a:defRPr sz="1655" kern="1200">
          <a:solidFill>
            <a:schemeClr val="tx1"/>
          </a:solidFill>
          <a:latin typeface="+mn-lt"/>
          <a:ea typeface="+mn-ea"/>
          <a:cs typeface="+mn-cs"/>
        </a:defRPr>
      </a:lvl6pPr>
      <a:lvl7pPr marL="2522921" algn="l" defTabSz="840974" rtl="0" eaLnBrk="1" latinLnBrk="0" hangingPunct="1">
        <a:defRPr sz="1655" kern="1200">
          <a:solidFill>
            <a:schemeClr val="tx1"/>
          </a:solidFill>
          <a:latin typeface="+mn-lt"/>
          <a:ea typeface="+mn-ea"/>
          <a:cs typeface="+mn-cs"/>
        </a:defRPr>
      </a:lvl7pPr>
      <a:lvl8pPr marL="2943408" algn="l" defTabSz="840974" rtl="0" eaLnBrk="1" latinLnBrk="0" hangingPunct="1">
        <a:defRPr sz="1655" kern="1200">
          <a:solidFill>
            <a:schemeClr val="tx1"/>
          </a:solidFill>
          <a:latin typeface="+mn-lt"/>
          <a:ea typeface="+mn-ea"/>
          <a:cs typeface="+mn-cs"/>
        </a:defRPr>
      </a:lvl8pPr>
      <a:lvl9pPr marL="3363895" algn="l" defTabSz="840974" rtl="0" eaLnBrk="1" latinLnBrk="0" hangingPunct="1">
        <a:defRPr sz="16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gif"/><Relationship Id="rId5" Type="http://schemas.microsoft.com/office/2007/relationships/hdphoto" Target="../media/hdphoto1.wdp"/><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
          <p:cNvSpPr/>
          <p:nvPr/>
        </p:nvSpPr>
        <p:spPr>
          <a:xfrm>
            <a:off x="16543" y="36303"/>
            <a:ext cx="30219542" cy="6287345"/>
          </a:xfrm>
          <a:prstGeom prst="round1Rect">
            <a:avLst>
              <a:gd name="adj" fmla="val 2253"/>
            </a:avLst>
          </a:prstGeom>
          <a:solidFill>
            <a:schemeClr val="accent1">
              <a:lumMod val="60000"/>
              <a:lumOff val="40000"/>
            </a:schemeClr>
          </a:solidFill>
          <a:ln w="0">
            <a:noFill/>
          </a:ln>
        </p:spPr>
        <p:style>
          <a:lnRef idx="0">
            <a:scrgbClr r="0" g="0" b="0"/>
          </a:lnRef>
          <a:fillRef idx="0">
            <a:scrgbClr r="0" g="0" b="0"/>
          </a:fillRef>
          <a:effectRef idx="0">
            <a:scrgbClr r="0" g="0" b="0"/>
          </a:effectRef>
          <a:fontRef idx="minor"/>
        </p:style>
        <p:txBody>
          <a:bodyPr/>
          <a:lstStyle/>
          <a:p>
            <a:endParaRPr lang="en-IN" dirty="0"/>
          </a:p>
        </p:txBody>
      </p:sp>
      <p:sp>
        <p:nvSpPr>
          <p:cNvPr id="42" name="Rectangle 28"/>
          <p:cNvSpPr/>
          <p:nvPr/>
        </p:nvSpPr>
        <p:spPr>
          <a:xfrm>
            <a:off x="-1" y="10066933"/>
            <a:ext cx="9593773" cy="3275179"/>
          </a:xfrm>
          <a:prstGeom prst="rect">
            <a:avLst/>
          </a:prstGeom>
          <a:noFill/>
          <a:ln w="12700">
            <a:noFill/>
          </a:ln>
        </p:spPr>
        <p:style>
          <a:lnRef idx="0">
            <a:scrgbClr r="0" g="0" b="0"/>
          </a:lnRef>
          <a:fillRef idx="0">
            <a:scrgbClr r="0" g="0" b="0"/>
          </a:fillRef>
          <a:effectRef idx="0">
            <a:scrgbClr r="0" g="0" b="0"/>
          </a:effectRef>
          <a:fontRef idx="minor"/>
        </p:style>
      </p:sp>
      <p:sp>
        <p:nvSpPr>
          <p:cNvPr id="43" name="Title 3"/>
          <p:cNvSpPr/>
          <p:nvPr/>
        </p:nvSpPr>
        <p:spPr>
          <a:xfrm>
            <a:off x="4829899" y="0"/>
            <a:ext cx="22680846" cy="2553189"/>
          </a:xfrm>
          <a:prstGeom prst="rect">
            <a:avLst/>
          </a:prstGeom>
          <a:noFill/>
          <a:ln w="0">
            <a:noFill/>
          </a:ln>
        </p:spPr>
        <p:style>
          <a:lnRef idx="0">
            <a:scrgbClr r="0" g="0" b="0"/>
          </a:lnRef>
          <a:fillRef idx="0">
            <a:scrgbClr r="0" g="0" b="0"/>
          </a:fillRef>
          <a:effectRef idx="0">
            <a:scrgbClr r="0" g="0" b="0"/>
          </a:effectRef>
          <a:fontRef idx="minor"/>
        </p:style>
        <p:txBody>
          <a:bodyPr anchor="b">
            <a:noAutofit/>
          </a:bodyPr>
          <a:lstStyle/>
          <a:p>
            <a:pPr algn="ctr">
              <a:lnSpc>
                <a:spcPct val="90000"/>
              </a:lnSpc>
              <a:buNone/>
            </a:pPr>
            <a:endParaRPr lang="en-US" sz="6070" b="1" spc="-1" dirty="0">
              <a:latin typeface="Times New Roman" panose="02020603050405020304" pitchFamily="18" charset="0"/>
              <a:ea typeface="Verdana"/>
              <a:cs typeface="Times New Roman" panose="02020603050405020304" pitchFamily="18" charset="0"/>
            </a:endParaRPr>
          </a:p>
          <a:p>
            <a:pPr algn="ctr">
              <a:lnSpc>
                <a:spcPct val="90000"/>
              </a:lnSpc>
              <a:buNone/>
            </a:pPr>
            <a:r>
              <a:rPr lang="en-US" altLang="en-US" sz="7000" dirty="0">
                <a:latin typeface="Times New Roman" panose="02020603050405020304" pitchFamily="18" charset="0"/>
                <a:ea typeface="Times New Roman" panose="02020603050405020304" pitchFamily="18" charset="0"/>
                <a:cs typeface="Times New Roman" panose="02020603050405020304" pitchFamily="18" charset="0"/>
              </a:rPr>
              <a:t>8</a:t>
            </a:r>
            <a:r>
              <a:rPr lang="en-US" altLang="en-US" sz="7000" baseline="30000" dirty="0">
                <a:latin typeface="Times New Roman" panose="02020603050405020304" pitchFamily="18" charset="0"/>
                <a:ea typeface="Times New Roman" panose="02020603050405020304" pitchFamily="18" charset="0"/>
                <a:cs typeface="Times New Roman" panose="02020603050405020304" pitchFamily="18" charset="0"/>
              </a:rPr>
              <a:t>th</a:t>
            </a:r>
            <a:r>
              <a:rPr lang="en-US" altLang="en-US" sz="7000" dirty="0">
                <a:latin typeface="Times New Roman" panose="02020603050405020304" pitchFamily="18" charset="0"/>
                <a:ea typeface="Times New Roman" panose="02020603050405020304" pitchFamily="18" charset="0"/>
                <a:cs typeface="Times New Roman" panose="02020603050405020304" pitchFamily="18" charset="0"/>
              </a:rPr>
              <a:t> Conference of TRG </a:t>
            </a:r>
          </a:p>
          <a:p>
            <a:pPr algn="ctr">
              <a:lnSpc>
                <a:spcPct val="90000"/>
              </a:lnSpc>
              <a:buNone/>
            </a:pPr>
            <a:r>
              <a:rPr lang="en-US" sz="8000" b="1" spc="-1" dirty="0">
                <a:latin typeface="Times New Roman" panose="02020603050405020304" pitchFamily="18" charset="0"/>
                <a:ea typeface="Verdana"/>
                <a:cs typeface="Times New Roman" panose="02020603050405020304" pitchFamily="18" charset="0"/>
              </a:rPr>
              <a:t>Title of Research Article</a:t>
            </a:r>
            <a:endParaRPr lang="en-IN" sz="8000" spc="-1" dirty="0">
              <a:latin typeface="Times New Roman" panose="02020603050405020304" pitchFamily="18" charset="0"/>
              <a:cs typeface="Times New Roman" panose="02020603050405020304" pitchFamily="18" charset="0"/>
            </a:endParaRPr>
          </a:p>
        </p:txBody>
      </p:sp>
      <p:sp>
        <p:nvSpPr>
          <p:cNvPr id="44" name="Text Placeholder 22"/>
          <p:cNvSpPr/>
          <p:nvPr/>
        </p:nvSpPr>
        <p:spPr>
          <a:xfrm>
            <a:off x="5342031" y="3420624"/>
            <a:ext cx="21444611" cy="2816053"/>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algn="ctr"/>
            <a:r>
              <a:rPr lang="en-IN" sz="4415" dirty="0">
                <a:solidFill>
                  <a:srgbClr val="000000"/>
                </a:solidFill>
                <a:latin typeface="Times New Roman" panose="02020603050405020304" pitchFamily="18" charset="0"/>
                <a:cs typeface="Times New Roman" panose="02020603050405020304" pitchFamily="18" charset="0"/>
              </a:rPr>
              <a:t> </a:t>
            </a:r>
            <a:r>
              <a:rPr lang="en-IN" sz="4000" b="1" dirty="0">
                <a:solidFill>
                  <a:srgbClr val="000000"/>
                </a:solidFill>
                <a:latin typeface="Times New Roman" panose="02020603050405020304" pitchFamily="18" charset="0"/>
                <a:cs typeface="Times New Roman" panose="02020603050405020304" pitchFamily="18" charset="0"/>
              </a:rPr>
              <a:t>Author</a:t>
            </a:r>
            <a:r>
              <a:rPr lang="en-IN" sz="4000" b="1" baseline="30000" dirty="0">
                <a:solidFill>
                  <a:srgbClr val="000000"/>
                </a:solidFill>
                <a:latin typeface="Times New Roman" panose="02020603050405020304" pitchFamily="18" charset="0"/>
                <a:cs typeface="Times New Roman" panose="02020603050405020304" pitchFamily="18" charset="0"/>
              </a:rPr>
              <a:t>1</a:t>
            </a:r>
            <a:r>
              <a:rPr lang="en-IN" sz="4000" b="1" dirty="0">
                <a:solidFill>
                  <a:srgbClr val="000000"/>
                </a:solidFill>
                <a:latin typeface="Times New Roman" panose="02020603050405020304" pitchFamily="18" charset="0"/>
                <a:cs typeface="Times New Roman" panose="02020603050405020304" pitchFamily="18" charset="0"/>
              </a:rPr>
              <a:t>, Author</a:t>
            </a:r>
            <a:r>
              <a:rPr lang="en-IN" sz="4000" b="1" baseline="30000" dirty="0">
                <a:solidFill>
                  <a:srgbClr val="000000"/>
                </a:solidFill>
                <a:latin typeface="Times New Roman" panose="02020603050405020304" pitchFamily="18" charset="0"/>
                <a:cs typeface="Times New Roman" panose="02020603050405020304" pitchFamily="18" charset="0"/>
              </a:rPr>
              <a:t>2</a:t>
            </a:r>
            <a:r>
              <a:rPr lang="en-IN" sz="4000" b="1" dirty="0">
                <a:solidFill>
                  <a:srgbClr val="000000"/>
                </a:solidFill>
                <a:latin typeface="Times New Roman" panose="02020603050405020304" pitchFamily="18" charset="0"/>
                <a:cs typeface="Times New Roman" panose="02020603050405020304" pitchFamily="18" charset="0"/>
              </a:rPr>
              <a:t>*, Author</a:t>
            </a:r>
            <a:r>
              <a:rPr lang="en-IN" sz="4000" b="1" baseline="30000" dirty="0">
                <a:solidFill>
                  <a:srgbClr val="000000"/>
                </a:solidFill>
                <a:latin typeface="Times New Roman" panose="02020603050405020304" pitchFamily="18" charset="0"/>
                <a:cs typeface="Times New Roman" panose="02020603050405020304" pitchFamily="18" charset="0"/>
              </a:rPr>
              <a:t>3</a:t>
            </a:r>
            <a:r>
              <a:rPr lang="en-IN" sz="4000" b="1" dirty="0">
                <a:solidFill>
                  <a:srgbClr val="000000"/>
                </a:solidFill>
                <a:latin typeface="Times New Roman" panose="02020603050405020304" pitchFamily="18" charset="0"/>
                <a:cs typeface="Times New Roman" panose="02020603050405020304" pitchFamily="18" charset="0"/>
              </a:rPr>
              <a:t> …</a:t>
            </a:r>
          </a:p>
          <a:p>
            <a:pPr algn="ctr"/>
            <a:endParaRPr lang="en-IN" sz="2575" dirty="0">
              <a:solidFill>
                <a:srgbClr val="000000"/>
              </a:solidFill>
              <a:latin typeface="Times New Roman" panose="02020603050405020304" pitchFamily="18" charset="0"/>
              <a:cs typeface="Times New Roman" panose="02020603050405020304" pitchFamily="18" charset="0"/>
            </a:endParaRPr>
          </a:p>
          <a:p>
            <a:pPr algn="ctr"/>
            <a:r>
              <a:rPr lang="en-US" sz="2400" baseline="30000" dirty="0">
                <a:solidFill>
                  <a:srgbClr val="000000"/>
                </a:solidFill>
                <a:latin typeface="Times New Roman" panose="02020603050405020304" pitchFamily="18" charset="0"/>
                <a:cs typeface="Times New Roman" panose="02020603050405020304" pitchFamily="18" charset="0"/>
              </a:rPr>
              <a:t>1</a:t>
            </a:r>
            <a:r>
              <a:rPr lang="en-US" sz="2400" dirty="0">
                <a:solidFill>
                  <a:srgbClr val="000000"/>
                </a:solidFill>
                <a:latin typeface="Times New Roman" panose="02020603050405020304" pitchFamily="18" charset="0"/>
                <a:cs typeface="Times New Roman" panose="02020603050405020304" pitchFamily="18" charset="0"/>
              </a:rPr>
              <a:t>Dept. name, Institute name, Address. </a:t>
            </a:r>
            <a:r>
              <a:rPr lang="en-US" sz="2400" dirty="0">
                <a:solidFill>
                  <a:srgbClr val="0000FF"/>
                </a:solidFill>
                <a:latin typeface="Times New Roman" panose="02020603050405020304" pitchFamily="18" charset="0"/>
                <a:cs typeface="Times New Roman" panose="02020603050405020304" pitchFamily="18" charset="0"/>
              </a:rPr>
              <a:t>Email ID: &lt;abc@gmail.com&gt; </a:t>
            </a:r>
          </a:p>
          <a:p>
            <a:pPr algn="ctr"/>
            <a:r>
              <a:rPr lang="en-US" sz="2400" baseline="30000" dirty="0">
                <a:solidFill>
                  <a:srgbClr val="000000"/>
                </a:solidFill>
                <a:latin typeface="Times New Roman" panose="02020603050405020304" pitchFamily="18" charset="0"/>
                <a:cs typeface="Times New Roman" panose="02020603050405020304" pitchFamily="18" charset="0"/>
              </a:rPr>
              <a:t>2</a:t>
            </a:r>
            <a:r>
              <a:rPr lang="en-US" sz="2400" dirty="0">
                <a:solidFill>
                  <a:srgbClr val="000000"/>
                </a:solidFill>
                <a:latin typeface="Times New Roman" panose="02020603050405020304" pitchFamily="18" charset="0"/>
                <a:cs typeface="Times New Roman" panose="02020603050405020304" pitchFamily="18" charset="0"/>
              </a:rPr>
              <a:t>Dept. name, Institute name, Address. </a:t>
            </a:r>
            <a:r>
              <a:rPr lang="en-US" sz="2400" dirty="0">
                <a:solidFill>
                  <a:srgbClr val="0000FF"/>
                </a:solidFill>
                <a:latin typeface="Times New Roman" panose="02020603050405020304" pitchFamily="18" charset="0"/>
                <a:cs typeface="Times New Roman" panose="02020603050405020304" pitchFamily="18" charset="0"/>
              </a:rPr>
              <a:t>Email ID: &lt;abc@gmail.com&gt; </a:t>
            </a:r>
          </a:p>
          <a:p>
            <a:pPr algn="ctr"/>
            <a:r>
              <a:rPr lang="en-US" sz="2400" baseline="30000" dirty="0">
                <a:solidFill>
                  <a:srgbClr val="000000"/>
                </a:solidFill>
                <a:latin typeface="Times New Roman" panose="02020603050405020304" pitchFamily="18" charset="0"/>
                <a:cs typeface="Times New Roman" panose="02020603050405020304" pitchFamily="18" charset="0"/>
              </a:rPr>
              <a:t>3</a:t>
            </a:r>
            <a:r>
              <a:rPr lang="en-US" sz="2400" dirty="0">
                <a:solidFill>
                  <a:srgbClr val="000000"/>
                </a:solidFill>
                <a:latin typeface="Times New Roman" panose="02020603050405020304" pitchFamily="18" charset="0"/>
                <a:cs typeface="Times New Roman" panose="02020603050405020304" pitchFamily="18" charset="0"/>
              </a:rPr>
              <a:t>Dept. name, Institute name, Address. </a:t>
            </a:r>
            <a:r>
              <a:rPr lang="en-US" sz="2400" dirty="0">
                <a:solidFill>
                  <a:srgbClr val="0000FF"/>
                </a:solidFill>
                <a:latin typeface="Times New Roman" panose="02020603050405020304" pitchFamily="18" charset="0"/>
                <a:cs typeface="Times New Roman" panose="02020603050405020304" pitchFamily="18" charset="0"/>
              </a:rPr>
              <a:t>Email ID: &lt;abc@gmail.com&gt;</a:t>
            </a:r>
          </a:p>
          <a:p>
            <a:pPr algn="ctr"/>
            <a:r>
              <a:rPr lang="en-US" sz="2400" dirty="0">
                <a:solidFill>
                  <a:srgbClr val="000000"/>
                </a:solidFill>
                <a:latin typeface="Times New Roman" panose="02020603050405020304" pitchFamily="18" charset="0"/>
                <a:cs typeface="Times New Roman" panose="02020603050405020304" pitchFamily="18" charset="0"/>
              </a:rPr>
              <a:t>*Corresponding Author: </a:t>
            </a:r>
            <a:r>
              <a:rPr lang="en-US" sz="2400" dirty="0">
                <a:solidFill>
                  <a:srgbClr val="0000FF"/>
                </a:solidFill>
                <a:latin typeface="Times New Roman" panose="02020603050405020304" pitchFamily="18" charset="0"/>
                <a:cs typeface="Times New Roman" panose="02020603050405020304" pitchFamily="18" charset="0"/>
              </a:rPr>
              <a:t>Email id: &lt;abc@gmail.com&gt; </a:t>
            </a:r>
            <a:endParaRPr lang="en-IN" sz="2400" dirty="0">
              <a:latin typeface="Times New Roman" panose="02020603050405020304" pitchFamily="18" charset="0"/>
              <a:cs typeface="Times New Roman" panose="02020603050405020304" pitchFamily="18" charset="0"/>
            </a:endParaRPr>
          </a:p>
          <a:p>
            <a:pPr algn="ctr">
              <a:tabLst>
                <a:tab pos="0" algn="l"/>
              </a:tabLst>
            </a:pPr>
            <a:endParaRPr lang="en-IN" sz="4000" spc="-1" dirty="0">
              <a:latin typeface="Times New Roman" panose="02020603050405020304" pitchFamily="18" charset="0"/>
              <a:cs typeface="Times New Roman" panose="02020603050405020304" pitchFamily="18" charset="0"/>
            </a:endParaRPr>
          </a:p>
          <a:p>
            <a:pPr algn="ctr">
              <a:tabLst>
                <a:tab pos="0" algn="l"/>
              </a:tabLst>
            </a:pPr>
            <a:endParaRPr lang="en-IN" sz="2759" spc="-1" dirty="0">
              <a:latin typeface="Times New Roman" panose="02020603050405020304" pitchFamily="18" charset="0"/>
              <a:cs typeface="Times New Roman" panose="02020603050405020304" pitchFamily="18" charset="0"/>
            </a:endParaRPr>
          </a:p>
          <a:p>
            <a:pPr>
              <a:tabLst>
                <a:tab pos="0" algn="l"/>
              </a:tabLst>
            </a:pPr>
            <a:br>
              <a:rPr sz="1575" dirty="0">
                <a:latin typeface="Times New Roman" panose="02020603050405020304" pitchFamily="18" charset="0"/>
                <a:cs typeface="Times New Roman" panose="02020603050405020304" pitchFamily="18" charset="0"/>
              </a:rPr>
            </a:br>
            <a:endParaRPr lang="en-IN" sz="2759" spc="-1" dirty="0">
              <a:latin typeface="Times New Roman" panose="02020603050405020304" pitchFamily="18" charset="0"/>
              <a:cs typeface="Times New Roman" panose="02020603050405020304" pitchFamily="18" charset="0"/>
            </a:endParaRPr>
          </a:p>
        </p:txBody>
      </p:sp>
      <p:grpSp>
        <p:nvGrpSpPr>
          <p:cNvPr id="45" name="Group 9"/>
          <p:cNvGrpSpPr/>
          <p:nvPr/>
        </p:nvGrpSpPr>
        <p:grpSpPr>
          <a:xfrm>
            <a:off x="5439871" y="6390556"/>
            <a:ext cx="11769137" cy="5828161"/>
            <a:chOff x="5987160" y="5576760"/>
            <a:chExt cx="11862720" cy="5775278"/>
          </a:xfrm>
        </p:grpSpPr>
        <p:sp>
          <p:nvSpPr>
            <p:cNvPr id="46" name="Text Placeholder 4"/>
            <p:cNvSpPr/>
            <p:nvPr/>
          </p:nvSpPr>
          <p:spPr>
            <a:xfrm>
              <a:off x="5987160" y="5576760"/>
              <a:ext cx="11862720" cy="16254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Motivation</a:t>
              </a:r>
              <a:endParaRPr lang="en-IN" sz="4800" spc="-1" dirty="0">
                <a:latin typeface="Times New Roman" panose="02020603050405020304" pitchFamily="18" charset="0"/>
                <a:cs typeface="Times New Roman" panose="02020603050405020304" pitchFamily="18" charset="0"/>
              </a:endParaRPr>
            </a:p>
          </p:txBody>
        </p:sp>
        <p:sp>
          <p:nvSpPr>
            <p:cNvPr id="47" name="Content Placeholder 10"/>
            <p:cNvSpPr/>
            <p:nvPr/>
          </p:nvSpPr>
          <p:spPr>
            <a:xfrm>
              <a:off x="5987160" y="7297199"/>
              <a:ext cx="11862720" cy="4054839"/>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Autofit/>
            </a:bodyPr>
            <a:lstStyle/>
            <a:p>
              <a:pPr marL="315200" indent="-315200">
                <a:spcBef>
                  <a:spcPts val="829"/>
                </a:spcBef>
                <a:buClr>
                  <a:srgbClr val="ED7D31"/>
                </a:buClr>
                <a:buFont typeface="Arial"/>
                <a:buChar char="•"/>
              </a:pPr>
              <a:r>
                <a:rPr lang="en-AU" sz="3000" spc="-1" dirty="0">
                  <a:solidFill>
                    <a:srgbClr val="000000"/>
                  </a:solidFill>
                  <a:latin typeface="Times New Roman" panose="02020603050405020304" pitchFamily="18" charset="0"/>
                  <a:ea typeface="Verdana"/>
                  <a:cs typeface="Times New Roman" panose="02020603050405020304" pitchFamily="18" charset="0"/>
                </a:rPr>
                <a:t>Logo is mandatory in the poster. </a:t>
              </a:r>
              <a:endParaRPr lang="en-IN" sz="3000" spc="-1" dirty="0">
                <a:latin typeface="Times New Roman" panose="02020603050405020304" pitchFamily="18" charset="0"/>
                <a:cs typeface="Times New Roman" panose="02020603050405020304" pitchFamily="18" charset="0"/>
              </a:endParaRPr>
            </a:p>
            <a:p>
              <a:pPr marL="315200" indent="-315200">
                <a:spcBef>
                  <a:spcPts val="829"/>
                </a:spcBef>
                <a:buClr>
                  <a:srgbClr val="ED7D31"/>
                </a:buClr>
                <a:buFont typeface="Arial"/>
                <a:buChar char="•"/>
              </a:pPr>
              <a:r>
                <a:rPr lang="en-AU" sz="3000" spc="-1" dirty="0">
                  <a:solidFill>
                    <a:srgbClr val="000000"/>
                  </a:solidFill>
                  <a:latin typeface="Times New Roman" panose="02020603050405020304" pitchFamily="18" charset="0"/>
                  <a:ea typeface="Verdana"/>
                  <a:cs typeface="Times New Roman" panose="02020603050405020304" pitchFamily="18" charset="0"/>
                </a:rPr>
                <a:t>Fully justified</a:t>
              </a:r>
              <a:endParaRPr lang="en-IN" sz="3000" spc="-1" dirty="0">
                <a:latin typeface="Times New Roman" panose="02020603050405020304" pitchFamily="18" charset="0"/>
                <a:cs typeface="Times New Roman" panose="02020603050405020304" pitchFamily="18" charset="0"/>
              </a:endParaRPr>
            </a:p>
            <a:p>
              <a:pPr marL="315200" indent="-315200">
                <a:spcBef>
                  <a:spcPts val="829"/>
                </a:spcBef>
                <a:buClr>
                  <a:srgbClr val="ED7D31"/>
                </a:buClr>
                <a:buFont typeface="Arial"/>
                <a:buChar char="•"/>
              </a:pPr>
              <a:r>
                <a:rPr lang="en-IN" sz="3000" spc="-1" dirty="0">
                  <a:solidFill>
                    <a:srgbClr val="000000"/>
                  </a:solidFill>
                  <a:latin typeface="Times New Roman" panose="02020603050405020304" pitchFamily="18" charset="0"/>
                  <a:ea typeface="Verdana"/>
                  <a:cs typeface="Times New Roman" panose="02020603050405020304" pitchFamily="18" charset="0"/>
                </a:rPr>
                <a:t>Use of bullets is highly encouraged</a:t>
              </a:r>
              <a:endParaRPr lang="en-IN" sz="3000" spc="-1" dirty="0">
                <a:latin typeface="Times New Roman" panose="02020603050405020304" pitchFamily="18" charset="0"/>
                <a:cs typeface="Times New Roman" panose="02020603050405020304" pitchFamily="18" charset="0"/>
              </a:endParaRPr>
            </a:p>
            <a:p>
              <a:pPr marL="315200" indent="-315200">
                <a:spcBef>
                  <a:spcPts val="829"/>
                </a:spcBef>
                <a:buClr>
                  <a:srgbClr val="ED7D31"/>
                </a:buClr>
                <a:buFont typeface="Arial"/>
                <a:buChar char="•"/>
              </a:pPr>
              <a:r>
                <a:rPr lang="en-IN" sz="3000" spc="-1" dirty="0">
                  <a:solidFill>
                    <a:srgbClr val="000000"/>
                  </a:solidFill>
                  <a:latin typeface="Times New Roman" panose="02020603050405020304" pitchFamily="18" charset="0"/>
                  <a:ea typeface="Verdana"/>
                  <a:cs typeface="Times New Roman" panose="02020603050405020304" pitchFamily="18" charset="0"/>
                </a:rPr>
                <a:t>Section heading: 48 pt., Uppercase, Bold, Centre</a:t>
              </a:r>
              <a:endParaRPr lang="en-IN" sz="3000" spc="-1" dirty="0">
                <a:latin typeface="Times New Roman" panose="02020603050405020304" pitchFamily="18" charset="0"/>
                <a:cs typeface="Times New Roman" panose="02020603050405020304" pitchFamily="18" charset="0"/>
              </a:endParaRPr>
            </a:p>
            <a:p>
              <a:pPr marL="315200" indent="-315200">
                <a:spcBef>
                  <a:spcPts val="829"/>
                </a:spcBef>
                <a:buClr>
                  <a:srgbClr val="ED7D31"/>
                </a:buClr>
                <a:buFont typeface="Arial"/>
                <a:buChar char="•"/>
              </a:pPr>
              <a:r>
                <a:rPr lang="en-IN" sz="3000" spc="-1" dirty="0">
                  <a:solidFill>
                    <a:srgbClr val="000000"/>
                  </a:solidFill>
                  <a:latin typeface="Times New Roman" panose="02020603050405020304" pitchFamily="18" charset="0"/>
                  <a:ea typeface="Verdana"/>
                  <a:cs typeface="Times New Roman" panose="02020603050405020304" pitchFamily="18" charset="0"/>
                </a:rPr>
                <a:t>Contents of the section: 30 pt., Bold, Times New Roman, Justified.</a:t>
              </a:r>
              <a:endParaRPr lang="en-IN" sz="3000" spc="-1" dirty="0">
                <a:latin typeface="Times New Roman" panose="02020603050405020304" pitchFamily="18" charset="0"/>
                <a:cs typeface="Times New Roman" panose="02020603050405020304" pitchFamily="18" charset="0"/>
              </a:endParaRPr>
            </a:p>
            <a:p>
              <a:pPr>
                <a:spcBef>
                  <a:spcPts val="829"/>
                </a:spcBef>
              </a:pPr>
              <a:endParaRPr lang="en-IN" sz="3000" spc="-1" dirty="0">
                <a:latin typeface="Times New Roman" panose="02020603050405020304" pitchFamily="18" charset="0"/>
                <a:cs typeface="Times New Roman" panose="02020603050405020304" pitchFamily="18" charset="0"/>
              </a:endParaRPr>
            </a:p>
            <a:p>
              <a:pPr>
                <a:spcBef>
                  <a:spcPts val="829"/>
                </a:spcBef>
              </a:pPr>
              <a:endParaRPr lang="en-IN" sz="3000" spc="-1" dirty="0">
                <a:latin typeface="Times New Roman" panose="02020603050405020304" pitchFamily="18" charset="0"/>
                <a:cs typeface="Times New Roman" panose="02020603050405020304" pitchFamily="18" charset="0"/>
              </a:endParaRPr>
            </a:p>
            <a:p>
              <a:pPr>
                <a:spcBef>
                  <a:spcPts val="829"/>
                </a:spcBef>
                <a:tabLst>
                  <a:tab pos="0" algn="l"/>
                </a:tabLst>
              </a:pPr>
              <a:endParaRPr lang="en-IN" sz="3000" spc="-1" dirty="0">
                <a:latin typeface="Times New Roman" panose="02020603050405020304" pitchFamily="18" charset="0"/>
                <a:cs typeface="Times New Roman" panose="02020603050405020304" pitchFamily="18" charset="0"/>
              </a:endParaRPr>
            </a:p>
          </p:txBody>
        </p:sp>
      </p:grpSp>
      <p:grpSp>
        <p:nvGrpSpPr>
          <p:cNvPr id="48" name="Group 11"/>
          <p:cNvGrpSpPr/>
          <p:nvPr/>
        </p:nvGrpSpPr>
        <p:grpSpPr>
          <a:xfrm>
            <a:off x="5483907" y="12405784"/>
            <a:ext cx="24690614" cy="7319614"/>
            <a:chOff x="5987160" y="12827880"/>
            <a:chExt cx="26771760" cy="8614440"/>
          </a:xfrm>
        </p:grpSpPr>
        <p:sp>
          <p:nvSpPr>
            <p:cNvPr id="49" name="Text Placeholder 7"/>
            <p:cNvSpPr/>
            <p:nvPr/>
          </p:nvSpPr>
          <p:spPr>
            <a:xfrm>
              <a:off x="5987160" y="12827880"/>
              <a:ext cx="26771760" cy="16236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Materials and method</a:t>
              </a:r>
              <a:endParaRPr lang="en-IN" sz="4800" spc="-1" dirty="0">
                <a:latin typeface="Times New Roman" panose="02020603050405020304" pitchFamily="18" charset="0"/>
                <a:cs typeface="Times New Roman" panose="02020603050405020304" pitchFamily="18" charset="0"/>
              </a:endParaRPr>
            </a:p>
          </p:txBody>
        </p:sp>
        <p:sp>
          <p:nvSpPr>
            <p:cNvPr id="50" name="Content Placeholder 12"/>
            <p:cNvSpPr/>
            <p:nvPr/>
          </p:nvSpPr>
          <p:spPr>
            <a:xfrm>
              <a:off x="5987160" y="14589000"/>
              <a:ext cx="26771760" cy="6853320"/>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marL="315200" indent="-315200" algn="just">
                <a:lnSpc>
                  <a:spcPct val="150000"/>
                </a:lnSpc>
                <a:spcBef>
                  <a:spcPts val="829"/>
                </a:spcBef>
                <a:buClr>
                  <a:srgbClr val="ED7D31"/>
                </a:buClr>
                <a:buFont typeface="Arial"/>
                <a:buChar char="•"/>
              </a:pPr>
              <a:r>
                <a:rPr lang="en-IN" sz="3000" spc="-1" dirty="0">
                  <a:solidFill>
                    <a:srgbClr val="000000"/>
                  </a:solidFill>
                  <a:latin typeface="Times New Roman" panose="02020603050405020304" pitchFamily="18" charset="0"/>
                  <a:ea typeface="Verdana"/>
                  <a:cs typeface="Times New Roman" panose="02020603050405020304" pitchFamily="18" charset="0"/>
                </a:rPr>
                <a:t>Click here to insert your Methods and Materials text. </a:t>
              </a:r>
              <a:endParaRPr lang="en-IN" sz="3000" spc="-1" dirty="0">
                <a:latin typeface="Times New Roman" panose="02020603050405020304" pitchFamily="18" charset="0"/>
                <a:cs typeface="Times New Roman" panose="02020603050405020304" pitchFamily="18" charset="0"/>
              </a:endParaRPr>
            </a:p>
            <a:p>
              <a:pPr marL="315200" indent="-315200" algn="just">
                <a:lnSpc>
                  <a:spcPct val="150000"/>
                </a:lnSpc>
                <a:spcBef>
                  <a:spcPts val="829"/>
                </a:spcBef>
                <a:buClr>
                  <a:srgbClr val="ED7D31"/>
                </a:buClr>
                <a:buFont typeface="Arial"/>
                <a:buChar char="•"/>
              </a:pPr>
              <a:endParaRPr lang="en-IN" sz="3000" spc="-1" dirty="0">
                <a:latin typeface="Times New Roman" panose="02020603050405020304" pitchFamily="18" charset="0"/>
                <a:cs typeface="Times New Roman" panose="02020603050405020304" pitchFamily="18" charset="0"/>
              </a:endParaRPr>
            </a:p>
          </p:txBody>
        </p:sp>
      </p:grpSp>
      <p:pic>
        <p:nvPicPr>
          <p:cNvPr id="52" name="Picture 43"/>
          <p:cNvPicPr/>
          <p:nvPr/>
        </p:nvPicPr>
        <p:blipFill>
          <a:blip r:embed="rId3"/>
          <a:stretch/>
        </p:blipFill>
        <p:spPr>
          <a:xfrm>
            <a:off x="27157681" y="349258"/>
            <a:ext cx="2706314" cy="2833224"/>
          </a:xfrm>
          <a:prstGeom prst="rect">
            <a:avLst/>
          </a:prstGeom>
          <a:ln w="0">
            <a:noFill/>
          </a:ln>
        </p:spPr>
      </p:pic>
      <p:grpSp>
        <p:nvGrpSpPr>
          <p:cNvPr id="53" name="Group 12"/>
          <p:cNvGrpSpPr/>
          <p:nvPr/>
        </p:nvGrpSpPr>
        <p:grpSpPr>
          <a:xfrm>
            <a:off x="5483907" y="19923018"/>
            <a:ext cx="24690614" cy="14119111"/>
            <a:chOff x="5987160" y="21638160"/>
            <a:chExt cx="26771760" cy="13469760"/>
          </a:xfrm>
        </p:grpSpPr>
        <p:sp>
          <p:nvSpPr>
            <p:cNvPr id="54" name="Text Placeholder 8"/>
            <p:cNvSpPr/>
            <p:nvPr/>
          </p:nvSpPr>
          <p:spPr>
            <a:xfrm>
              <a:off x="5987160" y="21638160"/>
              <a:ext cx="26771760" cy="16236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Result</a:t>
              </a:r>
              <a:endParaRPr lang="en-IN" sz="4800" spc="-1" dirty="0">
                <a:latin typeface="Times New Roman" panose="02020603050405020304" pitchFamily="18" charset="0"/>
                <a:cs typeface="Times New Roman" panose="02020603050405020304" pitchFamily="18" charset="0"/>
              </a:endParaRPr>
            </a:p>
          </p:txBody>
        </p:sp>
        <p:sp>
          <p:nvSpPr>
            <p:cNvPr id="55" name="Content Placeholder 13"/>
            <p:cNvSpPr/>
            <p:nvPr/>
          </p:nvSpPr>
          <p:spPr>
            <a:xfrm>
              <a:off x="5987160" y="23389200"/>
              <a:ext cx="26771760" cy="11718720"/>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marL="315200" indent="-315200" algn="just">
                <a:lnSpc>
                  <a:spcPct val="150000"/>
                </a:lnSpc>
                <a:spcBef>
                  <a:spcPts val="829"/>
                </a:spcBef>
                <a:buClr>
                  <a:srgbClr val="ED7D31"/>
                </a:buClr>
                <a:buFont typeface="Arial"/>
                <a:buChar char="•"/>
              </a:pPr>
              <a:r>
                <a:rPr lang="en-IN" sz="3000" spc="-1" dirty="0">
                  <a:solidFill>
                    <a:srgbClr val="000000"/>
                  </a:solidFill>
                  <a:latin typeface="Times New Roman" panose="02020603050405020304" pitchFamily="18" charset="0"/>
                  <a:ea typeface="Verdana"/>
                  <a:cs typeface="Times New Roman" panose="02020603050405020304" pitchFamily="18" charset="0"/>
                </a:rPr>
                <a:t>Zoom out to 100% to preview what this will look like on your printed poster</a:t>
              </a:r>
              <a:endParaRPr lang="en-IN" sz="3000" spc="-1" dirty="0">
                <a:latin typeface="Times New Roman" panose="02020603050405020304" pitchFamily="18" charset="0"/>
                <a:cs typeface="Times New Roman" panose="02020603050405020304" pitchFamily="18" charset="0"/>
              </a:endParaRPr>
            </a:p>
          </p:txBody>
        </p:sp>
        <p:graphicFrame>
          <p:nvGraphicFramePr>
            <p:cNvPr id="56" name="Content Placeholder 24"/>
            <p:cNvGraphicFramePr/>
            <p:nvPr>
              <p:extLst>
                <p:ext uri="{D42A27DB-BD31-4B8C-83A1-F6EECF244321}">
                  <p14:modId xmlns:p14="http://schemas.microsoft.com/office/powerpoint/2010/main" val="2727272310"/>
                </p:ext>
              </p:extLst>
            </p:nvPr>
          </p:nvGraphicFramePr>
          <p:xfrm>
            <a:off x="21829320" y="30305880"/>
            <a:ext cx="10410085" cy="3086868"/>
          </p:xfrm>
          <a:graphic>
            <a:graphicData uri="http://schemas.openxmlformats.org/drawingml/2006/table">
              <a:tbl>
                <a:tblPr/>
                <a:tblGrid>
                  <a:gridCol w="2400120">
                    <a:extLst>
                      <a:ext uri="{9D8B030D-6E8A-4147-A177-3AD203B41FA5}">
                        <a16:colId xmlns:a16="http://schemas.microsoft.com/office/drawing/2014/main" val="20000"/>
                      </a:ext>
                    </a:extLst>
                  </a:gridCol>
                  <a:gridCol w="2400120">
                    <a:extLst>
                      <a:ext uri="{9D8B030D-6E8A-4147-A177-3AD203B41FA5}">
                        <a16:colId xmlns:a16="http://schemas.microsoft.com/office/drawing/2014/main" val="20001"/>
                      </a:ext>
                    </a:extLst>
                  </a:gridCol>
                  <a:gridCol w="2351160">
                    <a:extLst>
                      <a:ext uri="{9D8B030D-6E8A-4147-A177-3AD203B41FA5}">
                        <a16:colId xmlns:a16="http://schemas.microsoft.com/office/drawing/2014/main" val="20002"/>
                      </a:ext>
                    </a:extLst>
                  </a:gridCol>
                  <a:gridCol w="2449440">
                    <a:extLst>
                      <a:ext uri="{9D8B030D-6E8A-4147-A177-3AD203B41FA5}">
                        <a16:colId xmlns:a16="http://schemas.microsoft.com/office/drawing/2014/main" val="20003"/>
                      </a:ext>
                    </a:extLst>
                  </a:gridCol>
                </a:tblGrid>
                <a:tr h="808920">
                  <a:tc>
                    <a:txBody>
                      <a:bodyPr/>
                      <a:lstStyle/>
                      <a:p>
                        <a:endParaRPr lang="en-US" sz="3000"/>
                      </a:p>
                    </a:txBody>
                    <a:tcPr marL="68400" marR="68400" anchor="ctr">
                      <a:lnT w="12240">
                        <a:solidFill>
                          <a:srgbClr val="292934"/>
                        </a:solidFill>
                      </a:lnT>
                      <a:lnB w="12240">
                        <a:solidFill>
                          <a:srgbClr val="292934"/>
                        </a:solidFill>
                      </a:lnB>
                      <a:noFill/>
                    </a:tcPr>
                  </a:tc>
                  <a:tc>
                    <a:txBody>
                      <a:bodyPr/>
                      <a:lstStyle/>
                      <a:p>
                        <a:pPr algn="ctr">
                          <a:lnSpc>
                            <a:spcPct val="100000"/>
                          </a:lnSpc>
                          <a:buNone/>
                        </a:pPr>
                        <a:r>
                          <a:rPr lang="en-US" sz="3000" b="1" strike="noStrike" spc="-1">
                            <a:solidFill>
                              <a:srgbClr val="000000"/>
                            </a:solidFill>
                            <a:latin typeface="Verdana"/>
                            <a:ea typeface="Verdana"/>
                          </a:rPr>
                          <a:t>Heading</a:t>
                        </a:r>
                        <a:endParaRPr lang="en-IN" sz="3000" b="0" strike="noStrike" spc="-1">
                          <a:latin typeface="Arial"/>
                        </a:endParaRPr>
                      </a:p>
                    </a:txBody>
                    <a:tcPr marL="68400" marR="68400" anchor="ctr">
                      <a:lnT w="12240">
                        <a:solidFill>
                          <a:srgbClr val="292934"/>
                        </a:solidFill>
                      </a:lnT>
                      <a:lnB w="12240">
                        <a:solidFill>
                          <a:srgbClr val="292934"/>
                        </a:solidFill>
                      </a:lnB>
                      <a:noFill/>
                    </a:tcPr>
                  </a:tc>
                  <a:tc>
                    <a:txBody>
                      <a:bodyPr/>
                      <a:lstStyle/>
                      <a:p>
                        <a:pPr algn="ctr">
                          <a:lnSpc>
                            <a:spcPct val="100000"/>
                          </a:lnSpc>
                          <a:buNone/>
                        </a:pPr>
                        <a:r>
                          <a:rPr lang="en-US" sz="3000" b="1" strike="noStrike" spc="-1">
                            <a:solidFill>
                              <a:srgbClr val="000000"/>
                            </a:solidFill>
                            <a:latin typeface="Verdana"/>
                            <a:ea typeface="Verdana"/>
                          </a:rPr>
                          <a:t>Heading</a:t>
                        </a:r>
                        <a:endParaRPr lang="en-IN" sz="3000" b="0" strike="noStrike" spc="-1">
                          <a:latin typeface="Arial"/>
                        </a:endParaRPr>
                      </a:p>
                    </a:txBody>
                    <a:tcPr marL="68400" marR="68400" anchor="ctr">
                      <a:lnT w="12240">
                        <a:solidFill>
                          <a:srgbClr val="292934"/>
                        </a:solidFill>
                      </a:lnT>
                      <a:lnB w="12240">
                        <a:solidFill>
                          <a:srgbClr val="292934"/>
                        </a:solidFill>
                      </a:lnB>
                      <a:noFill/>
                    </a:tcPr>
                  </a:tc>
                  <a:tc>
                    <a:txBody>
                      <a:bodyPr/>
                      <a:lstStyle/>
                      <a:p>
                        <a:pPr algn="ctr">
                          <a:lnSpc>
                            <a:spcPct val="100000"/>
                          </a:lnSpc>
                          <a:buNone/>
                        </a:pPr>
                        <a:r>
                          <a:rPr lang="en-US" sz="3000" b="1" strike="noStrike" spc="-1">
                            <a:solidFill>
                              <a:srgbClr val="000000"/>
                            </a:solidFill>
                            <a:latin typeface="Verdana"/>
                            <a:ea typeface="Verdana"/>
                          </a:rPr>
                          <a:t>Heading</a:t>
                        </a:r>
                        <a:endParaRPr lang="en-IN" sz="3000" b="0" strike="noStrike" spc="-1">
                          <a:latin typeface="Arial"/>
                        </a:endParaRPr>
                      </a:p>
                    </a:txBody>
                    <a:tcPr marL="68400" marR="68400" anchor="ctr">
                      <a:lnT w="12240">
                        <a:solidFill>
                          <a:srgbClr val="292934"/>
                        </a:solidFill>
                      </a:lnT>
                      <a:lnB w="12240">
                        <a:solidFill>
                          <a:srgbClr val="292934"/>
                        </a:solidFill>
                      </a:lnB>
                      <a:noFill/>
                    </a:tcPr>
                  </a:tc>
                  <a:extLst>
                    <a:ext uri="{0D108BD9-81ED-4DB2-BD59-A6C34878D82A}">
                      <a16:rowId xmlns:a16="http://schemas.microsoft.com/office/drawing/2014/main" val="10000"/>
                    </a:ext>
                  </a:extLst>
                </a:tr>
                <a:tr h="808920">
                  <a:tc>
                    <a:txBody>
                      <a:bodyPr/>
                      <a:lstStyle/>
                      <a:p>
                        <a:pPr>
                          <a:lnSpc>
                            <a:spcPct val="100000"/>
                          </a:lnSpc>
                          <a:buNone/>
                        </a:pPr>
                        <a:r>
                          <a:rPr lang="en-US" sz="3000" b="0" strike="noStrike" spc="-1" dirty="0">
                            <a:solidFill>
                              <a:srgbClr val="000000"/>
                            </a:solidFill>
                            <a:latin typeface="Verdana"/>
                            <a:ea typeface="Verdana"/>
                          </a:rPr>
                          <a:t>Item 1</a:t>
                        </a:r>
                        <a:endParaRPr lang="en-IN" sz="3000" b="0" strike="noStrike" spc="-1" dirty="0">
                          <a:latin typeface="Arial"/>
                        </a:endParaRPr>
                      </a:p>
                    </a:txBody>
                    <a:tcPr marL="68400" marR="68400" anchor="ctr">
                      <a:lnT w="12240">
                        <a:solidFill>
                          <a:srgbClr val="292934"/>
                        </a:solidFill>
                      </a:lnT>
                      <a:solidFill>
                        <a:srgbClr val="292934">
                          <a:alpha val="20000"/>
                        </a:srgbClr>
                      </a:solidFill>
                    </a:tcPr>
                  </a:tc>
                  <a:tc>
                    <a:txBody>
                      <a:bodyPr/>
                      <a:lstStyle/>
                      <a:p>
                        <a:endParaRPr lang="en-US" sz="3000"/>
                      </a:p>
                    </a:txBody>
                    <a:tcPr marL="68400" marR="68400" anchor="ctr">
                      <a:lnT w="12240">
                        <a:solidFill>
                          <a:srgbClr val="292934"/>
                        </a:solidFill>
                      </a:lnT>
                      <a:solidFill>
                        <a:srgbClr val="292934">
                          <a:alpha val="20000"/>
                        </a:srgbClr>
                      </a:solidFill>
                    </a:tcPr>
                  </a:tc>
                  <a:tc>
                    <a:txBody>
                      <a:bodyPr/>
                      <a:lstStyle/>
                      <a:p>
                        <a:endParaRPr lang="en-US" sz="3000"/>
                      </a:p>
                    </a:txBody>
                    <a:tcPr marL="68400" marR="68400" anchor="ctr">
                      <a:lnT w="12240">
                        <a:solidFill>
                          <a:srgbClr val="292934"/>
                        </a:solidFill>
                      </a:lnT>
                      <a:solidFill>
                        <a:srgbClr val="292934">
                          <a:alpha val="20000"/>
                        </a:srgbClr>
                      </a:solidFill>
                    </a:tcPr>
                  </a:tc>
                  <a:tc>
                    <a:txBody>
                      <a:bodyPr/>
                      <a:lstStyle/>
                      <a:p>
                        <a:endParaRPr lang="en-US" sz="3000"/>
                      </a:p>
                    </a:txBody>
                    <a:tcPr marL="68400" marR="68400" anchor="ctr">
                      <a:lnT w="12240">
                        <a:solidFill>
                          <a:srgbClr val="292934"/>
                        </a:solidFill>
                      </a:lnT>
                      <a:solidFill>
                        <a:srgbClr val="292934">
                          <a:alpha val="20000"/>
                        </a:srgbClr>
                      </a:solidFill>
                    </a:tcPr>
                  </a:tc>
                  <a:extLst>
                    <a:ext uri="{0D108BD9-81ED-4DB2-BD59-A6C34878D82A}">
                      <a16:rowId xmlns:a16="http://schemas.microsoft.com/office/drawing/2014/main" val="10001"/>
                    </a:ext>
                  </a:extLst>
                </a:tr>
                <a:tr h="808920">
                  <a:tc>
                    <a:txBody>
                      <a:bodyPr/>
                      <a:lstStyle/>
                      <a:p>
                        <a:pPr>
                          <a:lnSpc>
                            <a:spcPct val="100000"/>
                          </a:lnSpc>
                          <a:buNone/>
                        </a:pPr>
                        <a:r>
                          <a:rPr lang="en-US" sz="3000" b="0" strike="noStrike" spc="-1">
                            <a:solidFill>
                              <a:srgbClr val="000000"/>
                            </a:solidFill>
                            <a:latin typeface="Verdana"/>
                            <a:ea typeface="Verdana"/>
                          </a:rPr>
                          <a:t>Item 2</a:t>
                        </a:r>
                        <a:endParaRPr lang="en-IN" sz="3000" b="0" strike="noStrike" spc="-1">
                          <a:latin typeface="Arial"/>
                        </a:endParaRPr>
                      </a:p>
                    </a:txBody>
                    <a:tcPr marL="68400" marR="68400" anchor="ctr">
                      <a:noFill/>
                    </a:tcPr>
                  </a:tc>
                  <a:tc>
                    <a:txBody>
                      <a:bodyPr/>
                      <a:lstStyle/>
                      <a:p>
                        <a:endParaRPr lang="en-US" sz="3000"/>
                      </a:p>
                    </a:txBody>
                    <a:tcPr marL="68400" marR="68400" anchor="ctr">
                      <a:noFill/>
                    </a:tcPr>
                  </a:tc>
                  <a:tc>
                    <a:txBody>
                      <a:bodyPr/>
                      <a:lstStyle/>
                      <a:p>
                        <a:endParaRPr lang="en-US" sz="3000"/>
                      </a:p>
                    </a:txBody>
                    <a:tcPr marL="68400" marR="68400" anchor="ctr">
                      <a:noFill/>
                    </a:tcPr>
                  </a:tc>
                  <a:tc>
                    <a:txBody>
                      <a:bodyPr/>
                      <a:lstStyle/>
                      <a:p>
                        <a:endParaRPr lang="en-US" sz="3000"/>
                      </a:p>
                    </a:txBody>
                    <a:tcPr marL="68400" marR="68400" anchor="ctr">
                      <a:noFill/>
                    </a:tcPr>
                  </a:tc>
                  <a:extLst>
                    <a:ext uri="{0D108BD9-81ED-4DB2-BD59-A6C34878D82A}">
                      <a16:rowId xmlns:a16="http://schemas.microsoft.com/office/drawing/2014/main" val="10002"/>
                    </a:ext>
                  </a:extLst>
                </a:tr>
                <a:tr h="808920">
                  <a:tc>
                    <a:txBody>
                      <a:bodyPr/>
                      <a:lstStyle/>
                      <a:p>
                        <a:pPr>
                          <a:lnSpc>
                            <a:spcPct val="100000"/>
                          </a:lnSpc>
                          <a:buNone/>
                          <a:tabLst>
                            <a:tab pos="0" algn="l"/>
                          </a:tabLst>
                        </a:pPr>
                        <a:r>
                          <a:rPr lang="en-US" sz="3000" b="0" strike="noStrike" spc="-1">
                            <a:solidFill>
                              <a:srgbClr val="000000"/>
                            </a:solidFill>
                            <a:latin typeface="Verdana"/>
                            <a:ea typeface="Verdana"/>
                          </a:rPr>
                          <a:t>Item 3</a:t>
                        </a:r>
                        <a:endParaRPr lang="en-IN" sz="3000" b="0" strike="noStrike" spc="-1">
                          <a:latin typeface="Arial"/>
                        </a:endParaRPr>
                      </a:p>
                    </a:txBody>
                    <a:tcPr marL="68400" marR="68400" anchor="ctr">
                      <a:lnB w="12240">
                        <a:solidFill>
                          <a:srgbClr val="292934"/>
                        </a:solidFill>
                      </a:lnB>
                      <a:solidFill>
                        <a:srgbClr val="292934">
                          <a:alpha val="20000"/>
                        </a:srgbClr>
                      </a:solidFill>
                    </a:tcPr>
                  </a:tc>
                  <a:tc>
                    <a:txBody>
                      <a:bodyPr/>
                      <a:lstStyle/>
                      <a:p>
                        <a:endParaRPr lang="en-US" sz="3000"/>
                      </a:p>
                    </a:txBody>
                    <a:tcPr marL="68400" marR="68400" anchor="ctr">
                      <a:lnB w="12240">
                        <a:solidFill>
                          <a:srgbClr val="292934"/>
                        </a:solidFill>
                      </a:lnB>
                      <a:solidFill>
                        <a:srgbClr val="292934">
                          <a:alpha val="20000"/>
                        </a:srgbClr>
                      </a:solidFill>
                    </a:tcPr>
                  </a:tc>
                  <a:tc>
                    <a:txBody>
                      <a:bodyPr/>
                      <a:lstStyle/>
                      <a:p>
                        <a:endParaRPr lang="en-US" sz="3000"/>
                      </a:p>
                    </a:txBody>
                    <a:tcPr marL="68400" marR="68400" anchor="ctr">
                      <a:lnB w="12240">
                        <a:solidFill>
                          <a:srgbClr val="292934"/>
                        </a:solidFill>
                      </a:lnB>
                      <a:solidFill>
                        <a:srgbClr val="292934">
                          <a:alpha val="20000"/>
                        </a:srgbClr>
                      </a:solidFill>
                    </a:tcPr>
                  </a:tc>
                  <a:tc>
                    <a:txBody>
                      <a:bodyPr/>
                      <a:lstStyle/>
                      <a:p>
                        <a:endParaRPr lang="en-US" sz="3000" dirty="0"/>
                      </a:p>
                    </a:txBody>
                    <a:tcPr marL="68400" marR="68400" anchor="ctr">
                      <a:lnB w="12240">
                        <a:solidFill>
                          <a:srgbClr val="292934"/>
                        </a:solidFill>
                      </a:lnB>
                      <a:solidFill>
                        <a:srgbClr val="292934">
                          <a:alpha val="20000"/>
                        </a:srgbClr>
                      </a:solidFill>
                    </a:tcPr>
                  </a:tc>
                  <a:extLst>
                    <a:ext uri="{0D108BD9-81ED-4DB2-BD59-A6C34878D82A}">
                      <a16:rowId xmlns:a16="http://schemas.microsoft.com/office/drawing/2014/main" val="10003"/>
                    </a:ext>
                  </a:extLst>
                </a:tr>
              </a:tbl>
            </a:graphicData>
          </a:graphic>
        </p:graphicFrame>
        <p:sp>
          <p:nvSpPr>
            <p:cNvPr id="57" name="TextBox 44"/>
            <p:cNvSpPr/>
            <p:nvPr/>
          </p:nvSpPr>
          <p:spPr>
            <a:xfrm>
              <a:off x="22435351" y="29519039"/>
              <a:ext cx="9600840" cy="549533"/>
            </a:xfrm>
            <a:prstGeom prst="rect">
              <a:avLst/>
            </a:prstGeom>
            <a:noFill/>
            <a:ln w="0">
              <a:noFill/>
            </a:ln>
          </p:spPr>
          <p:style>
            <a:lnRef idx="0">
              <a:scrgbClr r="0" g="0" b="0"/>
            </a:lnRef>
            <a:fillRef idx="0">
              <a:scrgbClr r="0" g="0" b="0"/>
            </a:fillRef>
            <a:effectRef idx="0">
              <a:scrgbClr r="0" g="0" b="0"/>
            </a:effectRef>
            <a:fontRef idx="minor"/>
          </p:style>
          <p:txBody>
            <a:bodyPr lIns="82773" tIns="41387" rIns="82773" bIns="41387" anchor="t">
              <a:spAutoFit/>
            </a:bodyPr>
            <a:lstStyle/>
            <a:p>
              <a:pPr algn="ctr">
                <a:tabLst>
                  <a:tab pos="0" algn="l"/>
                </a:tabLst>
              </a:pPr>
              <a:r>
                <a:rPr lang="en-IN" sz="3200" spc="-1" dirty="0">
                  <a:solidFill>
                    <a:srgbClr val="292934"/>
                  </a:solidFill>
                  <a:latin typeface="Times New Roman" panose="02020603050405020304" pitchFamily="18" charset="0"/>
                  <a:ea typeface="Verdana"/>
                  <a:cs typeface="Times New Roman" panose="02020603050405020304" pitchFamily="18" charset="0"/>
                </a:rPr>
                <a:t>Table 1: </a:t>
              </a:r>
              <a:r>
                <a:rPr lang="en-US" sz="3200" spc="-1" dirty="0">
                  <a:solidFill>
                    <a:srgbClr val="292934"/>
                  </a:solidFill>
                  <a:latin typeface="Times New Roman" panose="02020603050405020304" pitchFamily="18" charset="0"/>
                  <a:ea typeface="Verdana"/>
                  <a:cs typeface="Times New Roman" panose="02020603050405020304" pitchFamily="18" charset="0"/>
                </a:rPr>
                <a:t>Table Caption (32pt) </a:t>
              </a:r>
              <a:endParaRPr lang="en-IN" sz="3200" spc="-1" dirty="0">
                <a:latin typeface="Times New Roman" panose="02020603050405020304" pitchFamily="18" charset="0"/>
                <a:cs typeface="Times New Roman" panose="02020603050405020304" pitchFamily="18" charset="0"/>
              </a:endParaRPr>
            </a:p>
          </p:txBody>
        </p:sp>
        <p:sp>
          <p:nvSpPr>
            <p:cNvPr id="58" name="Content Placeholder 30"/>
            <p:cNvSpPr/>
            <p:nvPr/>
          </p:nvSpPr>
          <p:spPr>
            <a:xfrm>
              <a:off x="6513287" y="29938705"/>
              <a:ext cx="10501560" cy="786726"/>
            </a:xfrm>
            <a:prstGeom prst="rect">
              <a:avLst/>
            </a:prstGeom>
            <a:noFill/>
            <a:ln w="0">
              <a:noFill/>
            </a:ln>
          </p:spPr>
          <p:style>
            <a:lnRef idx="0">
              <a:scrgbClr r="0" g="0" b="0"/>
            </a:lnRef>
            <a:fillRef idx="0">
              <a:scrgbClr r="0" g="0" b="0"/>
            </a:fillRef>
            <a:effectRef idx="0">
              <a:scrgbClr r="0" g="0" b="0"/>
            </a:effectRef>
            <a:fontRef idx="minor"/>
          </p:style>
          <p:txBody>
            <a:bodyPr lIns="336391" tIns="168196" anchor="t">
              <a:normAutofit/>
            </a:bodyPr>
            <a:lstStyle/>
            <a:p>
              <a:pPr algn="ctr">
                <a:spcBef>
                  <a:spcPts val="829"/>
                </a:spcBef>
                <a:tabLst>
                  <a:tab pos="0" algn="l"/>
                </a:tabLst>
              </a:pPr>
              <a:r>
                <a:rPr lang="en-US" sz="3200" spc="-1" dirty="0">
                  <a:solidFill>
                    <a:srgbClr val="000000"/>
                  </a:solidFill>
                  <a:latin typeface="Times New Roman" panose="02020603050405020304" pitchFamily="18" charset="0"/>
                  <a:ea typeface="Verdana"/>
                  <a:cs typeface="Times New Roman" panose="02020603050405020304" pitchFamily="18" charset="0"/>
                </a:rPr>
                <a:t>Figure 1: Figure Caption (32pt)</a:t>
              </a:r>
              <a:endParaRPr lang="en-IN" sz="3200" spc="-1" dirty="0">
                <a:latin typeface="Times New Roman" panose="02020603050405020304" pitchFamily="18" charset="0"/>
                <a:cs typeface="Times New Roman" panose="02020603050405020304" pitchFamily="18" charset="0"/>
              </a:endParaRPr>
            </a:p>
          </p:txBody>
        </p:sp>
        <p:sp>
          <p:nvSpPr>
            <p:cNvPr id="59" name="Rectangle 46"/>
            <p:cNvSpPr/>
            <p:nvPr/>
          </p:nvSpPr>
          <p:spPr>
            <a:xfrm>
              <a:off x="7275960" y="25930325"/>
              <a:ext cx="9600840" cy="4009795"/>
            </a:xfrm>
            <a:prstGeom prst="rect">
              <a:avLst/>
            </a:prstGeom>
            <a:noFill/>
            <a:ln w="38100">
              <a:solidFill>
                <a:srgbClr val="292934"/>
              </a:solidFill>
              <a:miter/>
            </a:ln>
          </p:spPr>
          <p:style>
            <a:lnRef idx="0">
              <a:scrgbClr r="0" g="0" b="0"/>
            </a:lnRef>
            <a:fillRef idx="0">
              <a:scrgbClr r="0" g="0" b="0"/>
            </a:fillRef>
            <a:effectRef idx="0">
              <a:scrgbClr r="0" g="0" b="0"/>
            </a:effectRef>
            <a:fontRef idx="minor"/>
          </p:style>
        </p:sp>
      </p:grpSp>
      <p:grpSp>
        <p:nvGrpSpPr>
          <p:cNvPr id="60" name="Group 14"/>
          <p:cNvGrpSpPr/>
          <p:nvPr/>
        </p:nvGrpSpPr>
        <p:grpSpPr>
          <a:xfrm>
            <a:off x="19706265" y="34215640"/>
            <a:ext cx="10407978" cy="4912369"/>
            <a:chOff x="21710160" y="35312040"/>
            <a:chExt cx="11048760" cy="5112690"/>
          </a:xfrm>
        </p:grpSpPr>
        <p:sp>
          <p:nvSpPr>
            <p:cNvPr id="61" name="Text Placeholder 20"/>
            <p:cNvSpPr/>
            <p:nvPr/>
          </p:nvSpPr>
          <p:spPr>
            <a:xfrm>
              <a:off x="21710160" y="35312040"/>
              <a:ext cx="11048760" cy="16236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conclusions</a:t>
              </a:r>
              <a:endParaRPr lang="en-IN" sz="4800" spc="-1" dirty="0">
                <a:latin typeface="Times New Roman" panose="02020603050405020304" pitchFamily="18" charset="0"/>
                <a:cs typeface="Times New Roman" panose="02020603050405020304" pitchFamily="18" charset="0"/>
              </a:endParaRPr>
            </a:p>
          </p:txBody>
        </p:sp>
        <p:sp>
          <p:nvSpPr>
            <p:cNvPr id="62" name="Content Placeholder 38"/>
            <p:cNvSpPr/>
            <p:nvPr/>
          </p:nvSpPr>
          <p:spPr>
            <a:xfrm>
              <a:off x="21734518" y="37033985"/>
              <a:ext cx="11024402" cy="3390745"/>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Conclusion 1</a:t>
              </a:r>
              <a:endParaRPr lang="en-IN" sz="3000" spc="-1" dirty="0">
                <a:latin typeface="Times New Roman" panose="02020603050405020304" pitchFamily="18" charset="0"/>
                <a:cs typeface="Times New Roman" panose="02020603050405020304" pitchFamily="18" charset="0"/>
              </a:endParaRPr>
            </a:p>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Conclusion 2</a:t>
              </a:r>
              <a:endParaRPr lang="en-IN" sz="3000" spc="-1" dirty="0">
                <a:latin typeface="Times New Roman" panose="02020603050405020304" pitchFamily="18" charset="0"/>
                <a:cs typeface="Times New Roman" panose="02020603050405020304" pitchFamily="18" charset="0"/>
              </a:endParaRPr>
            </a:p>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Conclusion 3</a:t>
              </a:r>
              <a:endParaRPr lang="en-IN" sz="3000" spc="-1" dirty="0">
                <a:latin typeface="Times New Roman" panose="02020603050405020304" pitchFamily="18" charset="0"/>
                <a:cs typeface="Times New Roman" panose="02020603050405020304" pitchFamily="18" charset="0"/>
              </a:endParaRPr>
            </a:p>
          </p:txBody>
        </p:sp>
      </p:grpSp>
      <p:grpSp>
        <p:nvGrpSpPr>
          <p:cNvPr id="64" name="Group 10"/>
          <p:cNvGrpSpPr/>
          <p:nvPr/>
        </p:nvGrpSpPr>
        <p:grpSpPr>
          <a:xfrm>
            <a:off x="17268633" y="6371120"/>
            <a:ext cx="12907782" cy="5847595"/>
            <a:chOff x="18041040" y="5605560"/>
            <a:chExt cx="14720040" cy="7545968"/>
          </a:xfrm>
        </p:grpSpPr>
        <p:sp>
          <p:nvSpPr>
            <p:cNvPr id="65" name="Text Placeholder 6"/>
            <p:cNvSpPr/>
            <p:nvPr/>
          </p:nvSpPr>
          <p:spPr>
            <a:xfrm>
              <a:off x="18041040" y="5605560"/>
              <a:ext cx="14717880" cy="2101551"/>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objectives</a:t>
              </a:r>
              <a:endParaRPr lang="en-IN" sz="4800" spc="-1" dirty="0">
                <a:latin typeface="Times New Roman" panose="02020603050405020304" pitchFamily="18" charset="0"/>
                <a:cs typeface="Times New Roman" panose="02020603050405020304" pitchFamily="18" charset="0"/>
              </a:endParaRPr>
            </a:p>
          </p:txBody>
        </p:sp>
        <p:sp>
          <p:nvSpPr>
            <p:cNvPr id="66" name="Content Placeholder 10"/>
            <p:cNvSpPr/>
            <p:nvPr/>
          </p:nvSpPr>
          <p:spPr>
            <a:xfrm>
              <a:off x="18043200" y="7871090"/>
              <a:ext cx="14717880" cy="5280438"/>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List objectives here</a:t>
              </a:r>
              <a:endParaRPr lang="en-IN" sz="3000" spc="-1" dirty="0">
                <a:latin typeface="Times New Roman" panose="02020603050405020304" pitchFamily="18" charset="0"/>
                <a:cs typeface="Times New Roman" panose="02020603050405020304" pitchFamily="18" charset="0"/>
              </a:endParaRPr>
            </a:p>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Objective 1</a:t>
              </a:r>
              <a:endParaRPr lang="en-IN" sz="3000" spc="-1" dirty="0">
                <a:latin typeface="Times New Roman" panose="02020603050405020304" pitchFamily="18" charset="0"/>
                <a:cs typeface="Times New Roman" panose="02020603050405020304" pitchFamily="18" charset="0"/>
              </a:endParaRPr>
            </a:p>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Objective 2</a:t>
              </a:r>
              <a:endParaRPr lang="en-IN" sz="3000" spc="-1" dirty="0">
                <a:latin typeface="Times New Roman" panose="02020603050405020304" pitchFamily="18" charset="0"/>
                <a:cs typeface="Times New Roman" panose="02020603050405020304" pitchFamily="18" charset="0"/>
              </a:endParaRPr>
            </a:p>
            <a:p>
              <a:pPr marL="315200" indent="-315200">
                <a:lnSpc>
                  <a:spcPct val="150000"/>
                </a:lnSpc>
                <a:spcBef>
                  <a:spcPts val="829"/>
                </a:spcBef>
                <a:buClr>
                  <a:srgbClr val="ED7D31"/>
                </a:buClr>
                <a:buFont typeface="Arial"/>
                <a:buChar char="•"/>
              </a:pPr>
              <a:r>
                <a:rPr lang="en-US" sz="3000" spc="-1" dirty="0">
                  <a:solidFill>
                    <a:srgbClr val="000000"/>
                  </a:solidFill>
                  <a:latin typeface="Times New Roman" panose="02020603050405020304" pitchFamily="18" charset="0"/>
                  <a:ea typeface="Verdana"/>
                  <a:cs typeface="Times New Roman" panose="02020603050405020304" pitchFamily="18" charset="0"/>
                </a:rPr>
                <a:t>Objective 3</a:t>
              </a:r>
              <a:endParaRPr lang="en-IN" sz="3000" spc="-1" dirty="0">
                <a:latin typeface="Times New Roman" panose="02020603050405020304" pitchFamily="18" charset="0"/>
                <a:cs typeface="Times New Roman" panose="02020603050405020304" pitchFamily="18" charset="0"/>
              </a:endParaRPr>
            </a:p>
            <a:p>
              <a:pPr>
                <a:lnSpc>
                  <a:spcPct val="150000"/>
                </a:lnSpc>
                <a:spcBef>
                  <a:spcPts val="829"/>
                </a:spcBef>
              </a:pPr>
              <a:endParaRPr lang="en-IN" sz="1793" spc="-1" dirty="0">
                <a:latin typeface="Times New Roman" panose="02020603050405020304" pitchFamily="18" charset="0"/>
                <a:cs typeface="Times New Roman" panose="02020603050405020304" pitchFamily="18" charset="0"/>
              </a:endParaRPr>
            </a:p>
            <a:p>
              <a:pPr>
                <a:lnSpc>
                  <a:spcPct val="150000"/>
                </a:lnSpc>
                <a:spcBef>
                  <a:spcPts val="829"/>
                </a:spcBef>
              </a:pPr>
              <a:endParaRPr lang="en-IN" sz="1793" spc="-1" dirty="0">
                <a:latin typeface="Times New Roman" panose="02020603050405020304" pitchFamily="18" charset="0"/>
                <a:cs typeface="Times New Roman" panose="02020603050405020304" pitchFamily="18" charset="0"/>
              </a:endParaRPr>
            </a:p>
            <a:p>
              <a:pPr>
                <a:lnSpc>
                  <a:spcPct val="150000"/>
                </a:lnSpc>
                <a:spcBef>
                  <a:spcPts val="829"/>
                </a:spcBef>
                <a:tabLst>
                  <a:tab pos="0" algn="l"/>
                </a:tabLst>
              </a:pPr>
              <a:endParaRPr lang="en-IN" sz="1793" spc="-1" dirty="0">
                <a:latin typeface="Times New Roman" panose="02020603050405020304" pitchFamily="18" charset="0"/>
                <a:cs typeface="Times New Roman" panose="02020603050405020304" pitchFamily="18" charset="0"/>
              </a:endParaRPr>
            </a:p>
          </p:txBody>
        </p:sp>
      </p:grpSp>
      <p:grpSp>
        <p:nvGrpSpPr>
          <p:cNvPr id="67" name="Group 15"/>
          <p:cNvGrpSpPr/>
          <p:nvPr/>
        </p:nvGrpSpPr>
        <p:grpSpPr>
          <a:xfrm>
            <a:off x="19729210" y="39236133"/>
            <a:ext cx="5070747" cy="3328154"/>
            <a:chOff x="21829320" y="40015440"/>
            <a:chExt cx="5126400" cy="3618720"/>
          </a:xfrm>
        </p:grpSpPr>
        <p:sp>
          <p:nvSpPr>
            <p:cNvPr id="68" name="Content Placeholder 38"/>
            <p:cNvSpPr/>
            <p:nvPr/>
          </p:nvSpPr>
          <p:spPr>
            <a:xfrm>
              <a:off x="21829320" y="41043599"/>
              <a:ext cx="5126400" cy="2590561"/>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a:lnSpc>
                  <a:spcPct val="150000"/>
                </a:lnSpc>
                <a:spcBef>
                  <a:spcPts val="829"/>
                </a:spcBef>
                <a:tabLst>
                  <a:tab pos="0" algn="l"/>
                </a:tabLst>
              </a:pPr>
              <a:r>
                <a:rPr lang="en-US" sz="3000" spc="-1" dirty="0">
                  <a:solidFill>
                    <a:srgbClr val="000000"/>
                  </a:solidFill>
                  <a:latin typeface="Times New Roman" panose="02020603050405020304" pitchFamily="18" charset="0"/>
                  <a:ea typeface="Verdana"/>
                  <a:cs typeface="Times New Roman" panose="02020603050405020304" pitchFamily="18" charset="0"/>
                </a:rPr>
                <a:t>Click here to insert acknowledgement(s).</a:t>
              </a:r>
              <a:endParaRPr lang="en-IN" sz="3000" spc="-1" dirty="0">
                <a:latin typeface="Times New Roman" panose="02020603050405020304" pitchFamily="18" charset="0"/>
                <a:cs typeface="Times New Roman" panose="02020603050405020304" pitchFamily="18" charset="0"/>
              </a:endParaRPr>
            </a:p>
          </p:txBody>
        </p:sp>
        <p:sp>
          <p:nvSpPr>
            <p:cNvPr id="69" name="Text Placeholder 20"/>
            <p:cNvSpPr/>
            <p:nvPr/>
          </p:nvSpPr>
          <p:spPr>
            <a:xfrm>
              <a:off x="21829320" y="40015440"/>
              <a:ext cx="5126400" cy="9990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3000" b="1" cap="all" spc="-1" dirty="0">
                  <a:solidFill>
                    <a:srgbClr val="EEF0F3"/>
                  </a:solidFill>
                  <a:latin typeface="Times New Roman" panose="02020603050405020304" pitchFamily="18" charset="0"/>
                  <a:ea typeface="Verdana"/>
                  <a:cs typeface="Times New Roman" panose="02020603050405020304" pitchFamily="18" charset="0"/>
                </a:rPr>
                <a:t>Acknowledgement</a:t>
              </a:r>
              <a:endParaRPr lang="en-IN" sz="3000" spc="-1" dirty="0">
                <a:latin typeface="Times New Roman" panose="02020603050405020304" pitchFamily="18" charset="0"/>
                <a:cs typeface="Times New Roman" panose="02020603050405020304" pitchFamily="18" charset="0"/>
              </a:endParaRPr>
            </a:p>
          </p:txBody>
        </p:sp>
      </p:grpSp>
      <p:grpSp>
        <p:nvGrpSpPr>
          <p:cNvPr id="70" name="Group 8"/>
          <p:cNvGrpSpPr/>
          <p:nvPr/>
        </p:nvGrpSpPr>
        <p:grpSpPr>
          <a:xfrm>
            <a:off x="29157" y="6379685"/>
            <a:ext cx="5351089" cy="32811494"/>
            <a:chOff x="-13140" y="5481540"/>
            <a:chExt cx="5878080" cy="38430360"/>
          </a:xfrm>
          <a:solidFill>
            <a:schemeClr val="accent1">
              <a:lumMod val="75000"/>
            </a:schemeClr>
          </a:solidFill>
        </p:grpSpPr>
        <p:sp>
          <p:nvSpPr>
            <p:cNvPr id="71" name="Text Placeholder 4"/>
            <p:cNvSpPr/>
            <p:nvPr/>
          </p:nvSpPr>
          <p:spPr>
            <a:xfrm rot="5400000">
              <a:off x="-16289280" y="21757680"/>
              <a:ext cx="38430360" cy="5878080"/>
            </a:xfrm>
            <a:prstGeom prst="rect">
              <a:avLst/>
            </a:prstGeom>
            <a:solidFill>
              <a:schemeClr val="accent1">
                <a:lumMod val="60000"/>
                <a:lumOff val="40000"/>
              </a:schemeClr>
            </a:solidFill>
            <a:ln w="0">
              <a:noFill/>
            </a:ln>
          </p:spPr>
          <p:style>
            <a:lnRef idx="0">
              <a:scrgbClr r="0" g="0" b="0"/>
            </a:lnRef>
            <a:fillRef idx="0">
              <a:scrgbClr r="0" g="0" b="0"/>
            </a:fillRef>
            <a:effectRef idx="0">
              <a:scrgbClr r="0" g="0" b="0"/>
            </a:effectRef>
            <a:fontRef idx="minor"/>
          </p:style>
        </p:sp>
        <p:sp>
          <p:nvSpPr>
            <p:cNvPr id="72" name="Text Placeholder 20"/>
            <p:cNvSpPr/>
            <p:nvPr/>
          </p:nvSpPr>
          <p:spPr>
            <a:xfrm>
              <a:off x="63360" y="5804280"/>
              <a:ext cx="5126400" cy="1436400"/>
            </a:xfrm>
            <a:prstGeom prst="rect">
              <a:avLst/>
            </a:prstGeom>
            <a:no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latin typeface="Times New Roman" panose="02020603050405020304" pitchFamily="18" charset="0"/>
                  <a:ea typeface="Verdana"/>
                  <a:cs typeface="Times New Roman" panose="02020603050405020304" pitchFamily="18" charset="0"/>
                </a:rPr>
                <a:t>ABSTRACT</a:t>
              </a:r>
              <a:endParaRPr lang="en-IN" sz="4800" spc="-1" dirty="0">
                <a:latin typeface="Times New Roman" panose="02020603050405020304" pitchFamily="18" charset="0"/>
                <a:cs typeface="Times New Roman" panose="02020603050405020304" pitchFamily="18" charset="0"/>
              </a:endParaRPr>
            </a:p>
          </p:txBody>
        </p:sp>
        <p:sp>
          <p:nvSpPr>
            <p:cNvPr id="73" name="Content Placeholder 38"/>
            <p:cNvSpPr/>
            <p:nvPr/>
          </p:nvSpPr>
          <p:spPr>
            <a:xfrm>
              <a:off x="284760" y="7000199"/>
              <a:ext cx="5126400" cy="16209000"/>
            </a:xfrm>
            <a:prstGeom prst="rect">
              <a:avLst/>
            </a:prstGeom>
            <a:noFill/>
            <a:ln w="0">
              <a:noFill/>
            </a:ln>
          </p:spPr>
          <p:style>
            <a:lnRef idx="0">
              <a:scrgbClr r="0" g="0" b="0"/>
            </a:lnRef>
            <a:fillRef idx="0">
              <a:scrgbClr r="0" g="0" b="0"/>
            </a:fillRef>
            <a:effectRef idx="0">
              <a:scrgbClr r="0" g="0" b="0"/>
            </a:effectRef>
            <a:fontRef idx="minor"/>
          </p:style>
          <p:txBody>
            <a:bodyPr lIns="336391" tIns="168196" anchor="t">
              <a:normAutofit/>
            </a:bodyPr>
            <a:lstStyle/>
            <a:p>
              <a:pPr algn="just">
                <a:lnSpc>
                  <a:spcPct val="160000"/>
                </a:lnSpc>
                <a:spcBef>
                  <a:spcPts val="829"/>
                </a:spcBef>
                <a:tabLst>
                  <a:tab pos="0" algn="l"/>
                </a:tabLst>
              </a:pPr>
              <a:r>
                <a:rPr lang="en-IN" sz="3000" spc="-1" dirty="0">
                  <a:latin typeface="Times New Roman" panose="02020603050405020304" pitchFamily="18" charset="0"/>
                  <a:ea typeface="Verdana"/>
                  <a:cs typeface="Times New Roman" panose="02020603050405020304" pitchFamily="18" charset="0"/>
                </a:rPr>
                <a:t>There are no strict requirements for reference formatting at submission. References can be in any style or format as long as the style is consistent. Where applicable, author(s) name(s), journal title/book title, chapter title/article title, year of publication, volume number/book chapter and the pagination must be present.</a:t>
              </a:r>
            </a:p>
            <a:p>
              <a:pPr algn="just">
                <a:lnSpc>
                  <a:spcPct val="160000"/>
                </a:lnSpc>
                <a:spcBef>
                  <a:spcPts val="829"/>
                </a:spcBef>
                <a:tabLst>
                  <a:tab pos="0" algn="l"/>
                </a:tabLst>
              </a:pPr>
              <a:endParaRPr lang="en-US" sz="3000" spc="-1" dirty="0">
                <a:solidFill>
                  <a:srgbClr val="EEF0F3"/>
                </a:solidFill>
                <a:latin typeface="Times New Roman" panose="02020603050405020304" pitchFamily="18" charset="0"/>
                <a:ea typeface="Verdana"/>
                <a:cs typeface="Times New Roman" panose="02020603050405020304" pitchFamily="18" charset="0"/>
              </a:endParaRPr>
            </a:p>
            <a:p>
              <a:pPr algn="just">
                <a:lnSpc>
                  <a:spcPct val="160000"/>
                </a:lnSpc>
                <a:spcBef>
                  <a:spcPts val="829"/>
                </a:spcBef>
                <a:tabLst>
                  <a:tab pos="0" algn="l"/>
                </a:tabLst>
              </a:pPr>
              <a:r>
                <a:rPr lang="en-US" sz="3000" spc="-1" dirty="0">
                  <a:latin typeface="Times New Roman" panose="02020603050405020304" pitchFamily="18" charset="0"/>
                  <a:ea typeface="Verdana"/>
                  <a:cs typeface="Times New Roman" panose="02020603050405020304" pitchFamily="18" charset="0"/>
                </a:rPr>
                <a:t>(</a:t>
              </a:r>
              <a:r>
                <a:rPr lang="en-US" altLang="en-US" sz="3200" dirty="0">
                  <a:latin typeface="Times New Roman" panose="02020603050405020304" pitchFamily="18" charset="0"/>
                  <a:ea typeface="Times New Roman" panose="02020603050405020304" pitchFamily="18" charset="0"/>
                  <a:cs typeface="Times New Roman" panose="02020603050405020304" pitchFamily="18" charset="0"/>
                </a:rPr>
                <a:t>Font sizes in the main text must be no smaller than 30pt</a:t>
              </a:r>
              <a:r>
                <a:rPr lang="en-IN" altLang="en-US" sz="3000" spc="-1" dirty="0">
                  <a:latin typeface="Times New Roman" panose="02020603050405020304" pitchFamily="18" charset="0"/>
                  <a:ea typeface="Verdana"/>
                  <a:cs typeface="Times New Roman" panose="02020603050405020304" pitchFamily="18" charset="0"/>
                </a:rPr>
                <a:t>)</a:t>
              </a:r>
              <a:endParaRPr lang="en-IN" sz="3000" spc="-1" dirty="0">
                <a:latin typeface="Times New Roman" panose="02020603050405020304" pitchFamily="18" charset="0"/>
                <a:cs typeface="Times New Roman" panose="02020603050405020304" pitchFamily="18" charset="0"/>
              </a:endParaRPr>
            </a:p>
          </p:txBody>
        </p:sp>
      </p:grpSp>
      <p:grpSp>
        <p:nvGrpSpPr>
          <p:cNvPr id="74" name="Group 13"/>
          <p:cNvGrpSpPr/>
          <p:nvPr/>
        </p:nvGrpSpPr>
        <p:grpSpPr>
          <a:xfrm>
            <a:off x="5470948" y="34175712"/>
            <a:ext cx="14147966" cy="8433604"/>
            <a:chOff x="6048720" y="35312040"/>
            <a:chExt cx="15492600" cy="8337645"/>
          </a:xfrm>
        </p:grpSpPr>
        <p:sp>
          <p:nvSpPr>
            <p:cNvPr id="75" name="Content Placeholder 37"/>
            <p:cNvSpPr/>
            <p:nvPr/>
          </p:nvSpPr>
          <p:spPr>
            <a:xfrm>
              <a:off x="6095520" y="36987165"/>
              <a:ext cx="15445800" cy="6662520"/>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rmAutofit/>
            </a:bodyPr>
            <a:lstStyle/>
            <a:p>
              <a:pPr marL="315200" indent="-315200">
                <a:lnSpc>
                  <a:spcPct val="150000"/>
                </a:lnSpc>
                <a:spcBef>
                  <a:spcPts val="829"/>
                </a:spcBef>
                <a:buClr>
                  <a:srgbClr val="AD8F67"/>
                </a:buClr>
                <a:buFont typeface="Arial"/>
                <a:buChar char="•"/>
              </a:pPr>
              <a:r>
                <a:rPr lang="en-US" sz="3000" spc="-1" dirty="0">
                  <a:solidFill>
                    <a:srgbClr val="292934"/>
                  </a:solidFill>
                  <a:latin typeface="Times New Roman" panose="02020603050405020304" pitchFamily="18" charset="0"/>
                  <a:cs typeface="Times New Roman" panose="02020603050405020304" pitchFamily="18" charset="0"/>
                </a:rPr>
                <a:t>Click here to insert your Discussion text</a:t>
              </a:r>
              <a:endParaRPr lang="en-IN" sz="3000" spc="-1" dirty="0">
                <a:latin typeface="Times New Roman" panose="02020603050405020304" pitchFamily="18" charset="0"/>
                <a:cs typeface="Times New Roman" panose="02020603050405020304" pitchFamily="18" charset="0"/>
              </a:endParaRPr>
            </a:p>
          </p:txBody>
        </p:sp>
        <p:sp>
          <p:nvSpPr>
            <p:cNvPr id="76" name="Text Placeholder 8"/>
            <p:cNvSpPr/>
            <p:nvPr/>
          </p:nvSpPr>
          <p:spPr>
            <a:xfrm>
              <a:off x="6048720" y="35312040"/>
              <a:ext cx="15492600" cy="16236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4800" b="1" cap="all" spc="-1" dirty="0">
                  <a:solidFill>
                    <a:srgbClr val="EEF0F3"/>
                  </a:solidFill>
                  <a:latin typeface="Times New Roman" panose="02020603050405020304" pitchFamily="18" charset="0"/>
                  <a:ea typeface="Verdana"/>
                  <a:cs typeface="Times New Roman" panose="02020603050405020304" pitchFamily="18" charset="0"/>
                </a:rPr>
                <a:t>Discussion</a:t>
              </a:r>
              <a:endParaRPr lang="en-IN" sz="4800" spc="-1" dirty="0">
                <a:latin typeface="Times New Roman" panose="02020603050405020304" pitchFamily="18" charset="0"/>
                <a:cs typeface="Times New Roman" panose="02020603050405020304" pitchFamily="18" charset="0"/>
              </a:endParaRPr>
            </a:p>
          </p:txBody>
        </p:sp>
      </p:grpSp>
      <p:grpSp>
        <p:nvGrpSpPr>
          <p:cNvPr id="77" name="Group 16"/>
          <p:cNvGrpSpPr/>
          <p:nvPr/>
        </p:nvGrpSpPr>
        <p:grpSpPr>
          <a:xfrm>
            <a:off x="24910254" y="39191333"/>
            <a:ext cx="5235585" cy="3373183"/>
            <a:chOff x="27066240" y="39966480"/>
            <a:chExt cx="5692680" cy="3667680"/>
          </a:xfrm>
        </p:grpSpPr>
        <p:sp>
          <p:nvSpPr>
            <p:cNvPr id="78" name="Text Placeholder 20"/>
            <p:cNvSpPr/>
            <p:nvPr/>
          </p:nvSpPr>
          <p:spPr>
            <a:xfrm>
              <a:off x="27066240" y="39966480"/>
              <a:ext cx="5692680" cy="1047600"/>
            </a:xfrm>
            <a:prstGeom prst="round2SameRect">
              <a:avLst>
                <a:gd name="adj1" fmla="val 16667"/>
                <a:gd name="adj2" fmla="val 0"/>
              </a:avLst>
            </a:prstGeom>
            <a:solidFill>
              <a:schemeClr val="accent1">
                <a:lumMod val="75000"/>
              </a:schemeClr>
            </a:solidFill>
            <a:ln w="0">
              <a:noFill/>
            </a:ln>
          </p:spPr>
          <p:style>
            <a:lnRef idx="0">
              <a:scrgbClr r="0" g="0" b="0"/>
            </a:lnRef>
            <a:fillRef idx="0">
              <a:scrgbClr r="0" g="0" b="0"/>
            </a:fillRef>
            <a:effectRef idx="0">
              <a:scrgbClr r="0" g="0" b="0"/>
            </a:effectRef>
            <a:fontRef idx="minor"/>
          </p:style>
          <p:txBody>
            <a:bodyPr lIns="336391" anchor="ctr">
              <a:noAutofit/>
            </a:bodyPr>
            <a:lstStyle/>
            <a:p>
              <a:pPr algn="ctr">
                <a:tabLst>
                  <a:tab pos="0" algn="l"/>
                </a:tabLst>
              </a:pPr>
              <a:r>
                <a:rPr lang="en-US" sz="3000" b="1" cap="all" spc="-1" dirty="0">
                  <a:solidFill>
                    <a:srgbClr val="EEF0F3"/>
                  </a:solidFill>
                  <a:latin typeface="Times New Roman" panose="02020603050405020304" pitchFamily="18" charset="0"/>
                  <a:ea typeface="Verdana"/>
                  <a:cs typeface="Times New Roman" panose="02020603050405020304" pitchFamily="18" charset="0"/>
                </a:rPr>
                <a:t>references</a:t>
              </a:r>
              <a:endParaRPr lang="en-IN" sz="3000" spc="-1" dirty="0">
                <a:latin typeface="Times New Roman" panose="02020603050405020304" pitchFamily="18" charset="0"/>
                <a:cs typeface="Times New Roman" panose="02020603050405020304" pitchFamily="18" charset="0"/>
              </a:endParaRPr>
            </a:p>
          </p:txBody>
        </p:sp>
        <p:sp>
          <p:nvSpPr>
            <p:cNvPr id="79" name="Content Placeholder 38"/>
            <p:cNvSpPr/>
            <p:nvPr/>
          </p:nvSpPr>
          <p:spPr>
            <a:xfrm>
              <a:off x="27066240" y="41164560"/>
              <a:ext cx="5692680" cy="2469600"/>
            </a:xfrm>
            <a:prstGeom prst="rect">
              <a:avLst/>
            </a:prstGeom>
            <a:solidFill>
              <a:srgbClr val="EEF0F3"/>
            </a:solidFill>
            <a:ln w="0">
              <a:noFill/>
            </a:ln>
          </p:spPr>
          <p:style>
            <a:lnRef idx="0">
              <a:scrgbClr r="0" g="0" b="0"/>
            </a:lnRef>
            <a:fillRef idx="0">
              <a:scrgbClr r="0" g="0" b="0"/>
            </a:fillRef>
            <a:effectRef idx="0">
              <a:scrgbClr r="0" g="0" b="0"/>
            </a:effectRef>
            <a:fontRef idx="minor"/>
          </p:style>
          <p:txBody>
            <a:bodyPr lIns="336391" tIns="168196" anchor="t">
              <a:noAutofit/>
            </a:bodyPr>
            <a:lstStyle/>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There are no strict requirements for reference </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Formatting at submission. References can be </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in any style or format as long as the style is</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consistent. Where applicable, author(s) name(s), </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journal title/book title, chapter title/article title, </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year of publication, volume number/book </a:t>
              </a:r>
              <a:endParaRPr lang="en-IN" sz="1400" spc="-1" dirty="0">
                <a:latin typeface="Times New Roman" panose="02020603050405020304" pitchFamily="18" charset="0"/>
                <a:cs typeface="Times New Roman" panose="02020603050405020304" pitchFamily="18" charset="0"/>
              </a:endParaRPr>
            </a:p>
            <a:p>
              <a:pPr algn="just">
                <a:spcBef>
                  <a:spcPts val="829"/>
                </a:spcBef>
                <a:tabLst>
                  <a:tab pos="0" algn="l"/>
                </a:tabLst>
              </a:pPr>
              <a:r>
                <a:rPr lang="en-IN" sz="1400" spc="-1" dirty="0">
                  <a:solidFill>
                    <a:srgbClr val="000000"/>
                  </a:solidFill>
                  <a:latin typeface="Times New Roman" panose="02020603050405020304" pitchFamily="18" charset="0"/>
                  <a:ea typeface="Verdana"/>
                  <a:cs typeface="Times New Roman" panose="02020603050405020304" pitchFamily="18" charset="0"/>
                </a:rPr>
                <a:t>Chapter, and the pagination must be present.</a:t>
              </a:r>
              <a:endParaRPr lang="en-IN" sz="1400" spc="-1" dirty="0">
                <a:latin typeface="Times New Roman" panose="02020603050405020304" pitchFamily="18" charset="0"/>
                <a:cs typeface="Times New Roman" panose="02020603050405020304" pitchFamily="18" charset="0"/>
              </a:endParaRPr>
            </a:p>
          </p:txBody>
        </p:sp>
        <p:pic>
          <p:nvPicPr>
            <p:cNvPr id="80" name="Picture 5" descr="A qr code with a checkered background&#10;&#10;Description automatically generated"/>
            <p:cNvPicPr/>
            <p:nvPr/>
          </p:nvPicPr>
          <p:blipFill>
            <a:blip r:embed="rId4">
              <a:extLst>
                <a:ext uri="{BEBA8EAE-BF5A-486C-A8C5-ECC9F3942E4B}">
                  <a14:imgProps xmlns:a14="http://schemas.microsoft.com/office/drawing/2010/main">
                    <a14:imgLayer r:embed="rId5">
                      <a14:imgEffect>
                        <a14:artisticPencilGrayscale/>
                      </a14:imgEffect>
                    </a14:imgLayer>
                  </a14:imgProps>
                </a:ext>
              </a:extLst>
            </a:blip>
            <a:srcRect l="8081" t="20584" r="14041" b="8084"/>
            <a:stretch/>
          </p:blipFill>
          <p:spPr>
            <a:xfrm>
              <a:off x="31136400" y="41670360"/>
              <a:ext cx="1343520" cy="1239120"/>
            </a:xfrm>
            <a:prstGeom prst="rect">
              <a:avLst/>
            </a:prstGeom>
            <a:ln w="0">
              <a:noFill/>
            </a:ln>
          </p:spPr>
        </p:pic>
      </p:grpSp>
      <p:pic>
        <p:nvPicPr>
          <p:cNvPr id="2" name="Picture 1" descr="A close-up of a logo&#10;&#10;AI-generated content may be incorrect.">
            <a:extLst>
              <a:ext uri="{FF2B5EF4-FFF2-40B4-BE49-F238E27FC236}">
                <a16:creationId xmlns:a16="http://schemas.microsoft.com/office/drawing/2014/main" id="{178C066E-B2E9-7E97-6C66-EF755FDAFF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4203" y="876677"/>
            <a:ext cx="4074744" cy="1778386"/>
          </a:xfrm>
          <a:prstGeom prst="rect">
            <a:avLst/>
          </a:prstGeom>
        </p:spPr>
      </p:pic>
      <p:sp>
        <p:nvSpPr>
          <p:cNvPr id="3" name="TextBox 2">
            <a:extLst>
              <a:ext uri="{FF2B5EF4-FFF2-40B4-BE49-F238E27FC236}">
                <a16:creationId xmlns:a16="http://schemas.microsoft.com/office/drawing/2014/main" id="{057D67EE-9781-A81D-FCF6-6DECB3615F92}"/>
              </a:ext>
            </a:extLst>
          </p:cNvPr>
          <p:cNvSpPr txBox="1"/>
          <p:nvPr/>
        </p:nvSpPr>
        <p:spPr>
          <a:xfrm>
            <a:off x="224929" y="4040899"/>
            <a:ext cx="5523132" cy="1261229"/>
          </a:xfrm>
          <a:prstGeom prst="roundRect">
            <a:avLst>
              <a:gd name="adj" fmla="val 34287"/>
            </a:avLst>
          </a:prstGeom>
          <a:solidFill>
            <a:schemeClr val="accent2">
              <a:lumMod val="75000"/>
            </a:schemeClr>
          </a:solidFill>
          <a:ln>
            <a:noFill/>
          </a:ln>
        </p:spPr>
        <p:txBody>
          <a:bodyPr wrap="square">
            <a:spAutoFit/>
          </a:bodyPr>
          <a:lstStyle/>
          <a:p>
            <a:pPr algn="ctr"/>
            <a:r>
              <a:rPr lang="en-IN" sz="6000" b="1" i="1" dirty="0">
                <a:solidFill>
                  <a:schemeClr val="bg1"/>
                </a:solidFill>
                <a:latin typeface="Times New Roman" panose="02020603050405020304" pitchFamily="18" charset="0"/>
                <a:cs typeface="Times New Roman" panose="02020603050405020304" pitchFamily="18" charset="0"/>
              </a:rPr>
              <a:t>Paper ID: ###</a:t>
            </a:r>
            <a:endParaRPr lang="en-IN" sz="6000" i="1" dirty="0">
              <a:solidFill>
                <a:schemeClr val="bg1"/>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65C37F67-26A6-6F9C-7FF4-E6A479593859}"/>
              </a:ext>
            </a:extLst>
          </p:cNvPr>
          <p:cNvSpPr/>
          <p:nvPr/>
        </p:nvSpPr>
        <p:spPr>
          <a:xfrm>
            <a:off x="33605" y="39236133"/>
            <a:ext cx="5341867" cy="3373184"/>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4000" dirty="0">
                <a:solidFill>
                  <a:schemeClr val="tx1"/>
                </a:solidFill>
                <a:latin typeface="Times New Roman" panose="02020603050405020304" pitchFamily="18" charset="0"/>
                <a:cs typeface="Times New Roman" panose="02020603050405020304" pitchFamily="18" charset="0"/>
              </a:rPr>
              <a:t>Presenter Organization Logo</a:t>
            </a:r>
            <a:endParaRPr lang="en-US" sz="4000" dirty="0">
              <a:solidFill>
                <a:schemeClr val="tx1"/>
              </a:solidFill>
              <a:latin typeface="Times New Roman" panose="02020603050405020304" pitchFamily="18" charset="0"/>
              <a:cs typeface="Times New Roman" panose="02020603050405020304" pitchFamily="18" charset="0"/>
            </a:endParaRPr>
          </a:p>
        </p:txBody>
      </p:sp>
      <p:sp>
        <p:nvSpPr>
          <p:cNvPr id="51" name="TextBox 50">
            <a:extLst>
              <a:ext uri="{FF2B5EF4-FFF2-40B4-BE49-F238E27FC236}">
                <a16:creationId xmlns:a16="http://schemas.microsoft.com/office/drawing/2014/main" id="{299D6249-658A-4AF7-B6F0-77AD6B098237}"/>
              </a:ext>
            </a:extLst>
          </p:cNvPr>
          <p:cNvSpPr txBox="1"/>
          <p:nvPr/>
        </p:nvSpPr>
        <p:spPr>
          <a:xfrm>
            <a:off x="22559955" y="4471244"/>
            <a:ext cx="7530101" cy="802600"/>
          </a:xfrm>
          <a:prstGeom prst="roundRect">
            <a:avLst>
              <a:gd name="adj" fmla="val 34287"/>
            </a:avLst>
          </a:prstGeom>
          <a:solidFill>
            <a:schemeClr val="accent2">
              <a:lumMod val="75000"/>
            </a:schemeClr>
          </a:solidFill>
          <a:ln>
            <a:noFill/>
          </a:ln>
        </p:spPr>
        <p:txBody>
          <a:bodyPr wrap="square">
            <a:spAutoFit/>
          </a:bodyPr>
          <a:lstStyle/>
          <a:p>
            <a:r>
              <a:rPr lang="en-IN" sz="3600" b="1" i="1" dirty="0">
                <a:solidFill>
                  <a:schemeClr val="bg1"/>
                </a:solidFill>
                <a:latin typeface="Times New Roman" panose="02020603050405020304" pitchFamily="18" charset="0"/>
                <a:cs typeface="Times New Roman" panose="02020603050405020304" pitchFamily="18" charset="0"/>
              </a:rPr>
              <a:t>Presenter Name:</a:t>
            </a:r>
            <a:endParaRPr lang="en-IN" sz="3600" i="1"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991</TotalTime>
  <Words>380</Words>
  <Application>Microsoft Office PowerPoint</Application>
  <PresentationFormat>Custom</PresentationFormat>
  <Paragraphs>61</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Calibri</vt:lpstr>
      <vt:lpstr>Calibri Light</vt:lpstr>
      <vt:lpstr>DejaVu Sans</vt:lpstr>
      <vt:lpstr>Symbol</vt:lpstr>
      <vt:lpstr>Times New Roman</vt:lpstr>
      <vt:lpstr>Verdana</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Jinesh Machale</dc:creator>
  <dc:description/>
  <cp:lastModifiedBy>Surya</cp:lastModifiedBy>
  <cp:revision>23</cp:revision>
  <dcterms:created xsi:type="dcterms:W3CDTF">2018-02-20T18:12:41Z</dcterms:created>
  <dcterms:modified xsi:type="dcterms:W3CDTF">2025-11-27T06:57:42Z</dcterms:modified>
  <dc:language>en-IN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Custom</vt:lpwstr>
  </property>
  <property fmtid="{D5CDD505-2E9C-101B-9397-08002B2CF9AE}" pid="3" name="Slides">
    <vt:i4>1</vt:i4>
  </property>
</Properties>
</file>